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3" r:id="rId2"/>
    <p:sldId id="263" r:id="rId3"/>
    <p:sldId id="264" r:id="rId4"/>
    <p:sldId id="265" r:id="rId5"/>
    <p:sldId id="266" r:id="rId6"/>
    <p:sldId id="267" r:id="rId7"/>
    <p:sldId id="268" r:id="rId8"/>
    <p:sldId id="258" r:id="rId9"/>
    <p:sldId id="259" r:id="rId10"/>
    <p:sldId id="260" r:id="rId11"/>
    <p:sldId id="261" r:id="rId12"/>
    <p:sldId id="262" r:id="rId13"/>
    <p:sldId id="269" r:id="rId14"/>
    <p:sldId id="270" r:id="rId15"/>
    <p:sldId id="272" r:id="rId16"/>
    <p:sldId id="271" r:id="rId17"/>
  </p:sldIdLst>
  <p:sldSz cx="9144000" cy="6858000" type="screen4x3"/>
  <p:notesSz cx="6858000" cy="9144000"/>
  <p:defaultTextStyle>
    <a:defPPr>
      <a:defRPr lang="x-non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84380"/>
    <p:restoredTop sz="94660"/>
  </p:normalViewPr>
  <p:slideViewPr>
    <p:cSldViewPr>
      <p:cViewPr varScale="1">
        <p:scale>
          <a:sx n="79" d="100"/>
          <a:sy n="79" d="100"/>
        </p:scale>
        <p:origin x="-120" y="-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jpe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7E5616-5E87-44E5-B577-375D084DA9B4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x-none"/>
        </a:p>
      </dgm:t>
    </dgm:pt>
    <dgm:pt modelId="{FCB77431-9853-4857-919C-996662394181}">
      <dgm:prSet phldrT="[Text]"/>
      <dgm:spPr/>
      <dgm:t>
        <a:bodyPr/>
        <a:lstStyle/>
        <a:p>
          <a:pPr rtl="1"/>
          <a:r>
            <a:rPr lang="en-US" b="1" dirty="0" smtClean="0">
              <a:latin typeface="Aparajita" pitchFamily="34" charset="0"/>
              <a:cs typeface="Aparajita" pitchFamily="34" charset="0"/>
            </a:rPr>
            <a:t>Time Factor affect</a:t>
          </a:r>
          <a:endParaRPr lang="x-none" b="1" dirty="0">
            <a:latin typeface="Aparajita" pitchFamily="34" charset="0"/>
          </a:endParaRPr>
        </a:p>
      </dgm:t>
    </dgm:pt>
    <dgm:pt modelId="{FFD232CE-318C-4366-AD61-FCF9729540F1}" type="parTrans" cxnId="{8DF3263F-270C-4574-BD20-E3C4B946D58D}">
      <dgm:prSet/>
      <dgm:spPr/>
      <dgm:t>
        <a:bodyPr/>
        <a:lstStyle/>
        <a:p>
          <a:pPr rtl="1"/>
          <a:endParaRPr lang="x-none" b="1"/>
        </a:p>
      </dgm:t>
    </dgm:pt>
    <dgm:pt modelId="{E7AF87A6-0994-4B57-BDBA-5B7F2903ECBA}" type="sibTrans" cxnId="{8DF3263F-270C-4574-BD20-E3C4B946D58D}">
      <dgm:prSet/>
      <dgm:spPr/>
      <dgm:t>
        <a:bodyPr/>
        <a:lstStyle/>
        <a:p>
          <a:pPr rtl="1"/>
          <a:endParaRPr lang="x-none" b="1"/>
        </a:p>
      </dgm:t>
    </dgm:pt>
    <dgm:pt modelId="{5646E06C-35AF-4AB0-B090-8DA38F5399A4}">
      <dgm:prSet phldrT="[Text]"/>
      <dgm:spPr/>
      <dgm:t>
        <a:bodyPr/>
        <a:lstStyle/>
        <a:p>
          <a:pPr rtl="1"/>
          <a:r>
            <a:rPr lang="en-US" b="1" dirty="0" smtClean="0">
              <a:solidFill>
                <a:srgbClr val="C00000"/>
              </a:solidFill>
              <a:latin typeface="Aparajita" pitchFamily="34" charset="0"/>
              <a:cs typeface="Aparajita" pitchFamily="34" charset="0"/>
            </a:rPr>
            <a:t>Mortality</a:t>
          </a:r>
          <a:endParaRPr lang="x-none" b="1" dirty="0">
            <a:solidFill>
              <a:srgbClr val="C00000"/>
            </a:solidFill>
            <a:latin typeface="Aparajita" pitchFamily="34" charset="0"/>
          </a:endParaRPr>
        </a:p>
      </dgm:t>
    </dgm:pt>
    <dgm:pt modelId="{FEBA66A8-F88B-4297-A100-A0CE34AE9491}" type="parTrans" cxnId="{0F24A696-C699-4CA4-BA42-8440D3CA2133}">
      <dgm:prSet/>
      <dgm:spPr/>
      <dgm:t>
        <a:bodyPr/>
        <a:lstStyle/>
        <a:p>
          <a:pPr rtl="1"/>
          <a:endParaRPr lang="x-none" b="1"/>
        </a:p>
      </dgm:t>
    </dgm:pt>
    <dgm:pt modelId="{12A5093B-F55A-41CE-97D2-D6971AD7C0DA}" type="sibTrans" cxnId="{0F24A696-C699-4CA4-BA42-8440D3CA2133}">
      <dgm:prSet/>
      <dgm:spPr/>
      <dgm:t>
        <a:bodyPr/>
        <a:lstStyle/>
        <a:p>
          <a:pPr rtl="1"/>
          <a:endParaRPr lang="x-none" b="1"/>
        </a:p>
      </dgm:t>
    </dgm:pt>
    <dgm:pt modelId="{396FCDF4-C526-41F9-BD95-BAC73C3708B7}">
      <dgm:prSet phldrT="[Text]"/>
      <dgm:spPr/>
      <dgm:t>
        <a:bodyPr/>
        <a:lstStyle/>
        <a:p>
          <a:pPr rtl="1"/>
          <a:r>
            <a:rPr lang="en-US" b="1" dirty="0" smtClean="0">
              <a:solidFill>
                <a:srgbClr val="C00000"/>
              </a:solidFill>
              <a:latin typeface="Aparajita" pitchFamily="34" charset="0"/>
              <a:cs typeface="Aparajita" pitchFamily="34" charset="0"/>
            </a:rPr>
            <a:t>Morbidity</a:t>
          </a:r>
          <a:endParaRPr lang="x-none" b="1" dirty="0">
            <a:solidFill>
              <a:srgbClr val="C00000"/>
            </a:solidFill>
            <a:latin typeface="Aparajita" pitchFamily="34" charset="0"/>
          </a:endParaRPr>
        </a:p>
      </dgm:t>
    </dgm:pt>
    <dgm:pt modelId="{97D57E3E-062E-4173-855B-2D6CF75DB783}" type="parTrans" cxnId="{130F606C-225A-4DAF-BB3F-4CDE34F8FC8E}">
      <dgm:prSet/>
      <dgm:spPr/>
      <dgm:t>
        <a:bodyPr/>
        <a:lstStyle/>
        <a:p>
          <a:pPr rtl="1"/>
          <a:endParaRPr lang="x-none" b="1"/>
        </a:p>
      </dgm:t>
    </dgm:pt>
    <dgm:pt modelId="{D965E98F-18F9-4884-AE11-290A1FCB6E03}" type="sibTrans" cxnId="{130F606C-225A-4DAF-BB3F-4CDE34F8FC8E}">
      <dgm:prSet/>
      <dgm:spPr/>
      <dgm:t>
        <a:bodyPr/>
        <a:lstStyle/>
        <a:p>
          <a:pPr rtl="1"/>
          <a:endParaRPr lang="x-none" b="1"/>
        </a:p>
      </dgm:t>
    </dgm:pt>
    <dgm:pt modelId="{88D74B3C-7B83-4187-A1EE-0DF336C9FA3E}" type="pres">
      <dgm:prSet presAssocID="{047E5616-5E87-44E5-B577-375D084DA9B4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pPr rtl="1"/>
          <a:endParaRPr lang="x-none"/>
        </a:p>
      </dgm:t>
    </dgm:pt>
    <dgm:pt modelId="{003A57F5-B17A-4CC2-98BF-75F743E7F1D6}" type="pres">
      <dgm:prSet presAssocID="{FCB77431-9853-4857-919C-996662394181}" presName="Accent1" presStyleCnt="0"/>
      <dgm:spPr/>
    </dgm:pt>
    <dgm:pt modelId="{8F269843-73D4-4973-870A-D27D848698BE}" type="pres">
      <dgm:prSet presAssocID="{FCB77431-9853-4857-919C-996662394181}" presName="Accent" presStyleLbl="node1" presStyleIdx="0" presStyleCnt="3" custScaleX="97223" custScaleY="101423"/>
      <dgm:spPr/>
    </dgm:pt>
    <dgm:pt modelId="{9573F240-6BAD-41B4-8EF0-675EFF78AECA}" type="pres">
      <dgm:prSet presAssocID="{FCB77431-9853-4857-919C-996662394181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pPr rtl="1"/>
          <a:endParaRPr lang="x-none"/>
        </a:p>
      </dgm:t>
    </dgm:pt>
    <dgm:pt modelId="{B8B6F785-1BAE-4483-91B2-D5D78814CA96}" type="pres">
      <dgm:prSet presAssocID="{5646E06C-35AF-4AB0-B090-8DA38F5399A4}" presName="Accent2" presStyleCnt="0"/>
      <dgm:spPr/>
    </dgm:pt>
    <dgm:pt modelId="{49CF94C8-66BC-4A44-9346-E1F9824051F1}" type="pres">
      <dgm:prSet presAssocID="{5646E06C-35AF-4AB0-B090-8DA38F5399A4}" presName="Accent" presStyleLbl="node1" presStyleIdx="1" presStyleCnt="3"/>
      <dgm:spPr/>
    </dgm:pt>
    <dgm:pt modelId="{EF3DAC9E-FF3E-40FC-8520-DF9FAAEA33FC}" type="pres">
      <dgm:prSet presAssocID="{5646E06C-35AF-4AB0-B090-8DA38F5399A4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pPr rtl="1"/>
          <a:endParaRPr lang="x-none"/>
        </a:p>
      </dgm:t>
    </dgm:pt>
    <dgm:pt modelId="{0D2E0062-7C7E-4F07-BEF4-4D6CF4F51D30}" type="pres">
      <dgm:prSet presAssocID="{396FCDF4-C526-41F9-BD95-BAC73C3708B7}" presName="Accent3" presStyleCnt="0"/>
      <dgm:spPr/>
    </dgm:pt>
    <dgm:pt modelId="{D6D4A349-7401-4096-8EC2-6F9392ADC456}" type="pres">
      <dgm:prSet presAssocID="{396FCDF4-C526-41F9-BD95-BAC73C3708B7}" presName="Accent" presStyleLbl="node1" presStyleIdx="2" presStyleCnt="3"/>
      <dgm:spPr/>
    </dgm:pt>
    <dgm:pt modelId="{6090C35A-E78E-40CF-8859-E1AFF5CF5BF0}" type="pres">
      <dgm:prSet presAssocID="{396FCDF4-C526-41F9-BD95-BAC73C3708B7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pPr rtl="1"/>
          <a:endParaRPr lang="x-none"/>
        </a:p>
      </dgm:t>
    </dgm:pt>
  </dgm:ptLst>
  <dgm:cxnLst>
    <dgm:cxn modelId="{130F606C-225A-4DAF-BB3F-4CDE34F8FC8E}" srcId="{047E5616-5E87-44E5-B577-375D084DA9B4}" destId="{396FCDF4-C526-41F9-BD95-BAC73C3708B7}" srcOrd="2" destOrd="0" parTransId="{97D57E3E-062E-4173-855B-2D6CF75DB783}" sibTransId="{D965E98F-18F9-4884-AE11-290A1FCB6E03}"/>
    <dgm:cxn modelId="{8559B1B8-5277-4BCD-85FF-95EC833AEA8A}" type="presOf" srcId="{396FCDF4-C526-41F9-BD95-BAC73C3708B7}" destId="{6090C35A-E78E-40CF-8859-E1AFF5CF5BF0}" srcOrd="0" destOrd="0" presId="urn:microsoft.com/office/officeart/2009/layout/CircleArrowProcess"/>
    <dgm:cxn modelId="{8DF3263F-270C-4574-BD20-E3C4B946D58D}" srcId="{047E5616-5E87-44E5-B577-375D084DA9B4}" destId="{FCB77431-9853-4857-919C-996662394181}" srcOrd="0" destOrd="0" parTransId="{FFD232CE-318C-4366-AD61-FCF9729540F1}" sibTransId="{E7AF87A6-0994-4B57-BDBA-5B7F2903ECBA}"/>
    <dgm:cxn modelId="{E9510946-5291-4E30-B3B9-52B0D8BF43A1}" type="presOf" srcId="{047E5616-5E87-44E5-B577-375D084DA9B4}" destId="{88D74B3C-7B83-4187-A1EE-0DF336C9FA3E}" srcOrd="0" destOrd="0" presId="urn:microsoft.com/office/officeart/2009/layout/CircleArrowProcess"/>
    <dgm:cxn modelId="{9087AE8B-99B7-420B-82C9-A9A6D7AAA28E}" type="presOf" srcId="{5646E06C-35AF-4AB0-B090-8DA38F5399A4}" destId="{EF3DAC9E-FF3E-40FC-8520-DF9FAAEA33FC}" srcOrd="0" destOrd="0" presId="urn:microsoft.com/office/officeart/2009/layout/CircleArrowProcess"/>
    <dgm:cxn modelId="{FB05F9B9-430E-4853-A22A-86EC45153114}" type="presOf" srcId="{FCB77431-9853-4857-919C-996662394181}" destId="{9573F240-6BAD-41B4-8EF0-675EFF78AECA}" srcOrd="0" destOrd="0" presId="urn:microsoft.com/office/officeart/2009/layout/CircleArrowProcess"/>
    <dgm:cxn modelId="{0F24A696-C699-4CA4-BA42-8440D3CA2133}" srcId="{047E5616-5E87-44E5-B577-375D084DA9B4}" destId="{5646E06C-35AF-4AB0-B090-8DA38F5399A4}" srcOrd="1" destOrd="0" parTransId="{FEBA66A8-F88B-4297-A100-A0CE34AE9491}" sibTransId="{12A5093B-F55A-41CE-97D2-D6971AD7C0DA}"/>
    <dgm:cxn modelId="{1D4D3908-2B26-4408-9E78-65FF90280E03}" type="presParOf" srcId="{88D74B3C-7B83-4187-A1EE-0DF336C9FA3E}" destId="{003A57F5-B17A-4CC2-98BF-75F743E7F1D6}" srcOrd="0" destOrd="0" presId="urn:microsoft.com/office/officeart/2009/layout/CircleArrowProcess"/>
    <dgm:cxn modelId="{B6C0A562-D3A2-4AB4-AC08-7AC19E643EDA}" type="presParOf" srcId="{003A57F5-B17A-4CC2-98BF-75F743E7F1D6}" destId="{8F269843-73D4-4973-870A-D27D848698BE}" srcOrd="0" destOrd="0" presId="urn:microsoft.com/office/officeart/2009/layout/CircleArrowProcess"/>
    <dgm:cxn modelId="{6D1E86C8-B8A4-4405-9F14-47660E636A9A}" type="presParOf" srcId="{88D74B3C-7B83-4187-A1EE-0DF336C9FA3E}" destId="{9573F240-6BAD-41B4-8EF0-675EFF78AECA}" srcOrd="1" destOrd="0" presId="urn:microsoft.com/office/officeart/2009/layout/CircleArrowProcess"/>
    <dgm:cxn modelId="{1D61B11F-03A7-4BE4-B576-F4A6B26E6CA3}" type="presParOf" srcId="{88D74B3C-7B83-4187-A1EE-0DF336C9FA3E}" destId="{B8B6F785-1BAE-4483-91B2-D5D78814CA96}" srcOrd="2" destOrd="0" presId="urn:microsoft.com/office/officeart/2009/layout/CircleArrowProcess"/>
    <dgm:cxn modelId="{E728A97F-1494-4E0C-A6E0-A291D76EBDD3}" type="presParOf" srcId="{B8B6F785-1BAE-4483-91B2-D5D78814CA96}" destId="{49CF94C8-66BC-4A44-9346-E1F9824051F1}" srcOrd="0" destOrd="0" presId="urn:microsoft.com/office/officeart/2009/layout/CircleArrowProcess"/>
    <dgm:cxn modelId="{870FE9CA-5129-440A-8486-FFF0F08FFB42}" type="presParOf" srcId="{88D74B3C-7B83-4187-A1EE-0DF336C9FA3E}" destId="{EF3DAC9E-FF3E-40FC-8520-DF9FAAEA33FC}" srcOrd="3" destOrd="0" presId="urn:microsoft.com/office/officeart/2009/layout/CircleArrowProcess"/>
    <dgm:cxn modelId="{2B2E6DC0-B446-471A-94E1-A2FC167476BD}" type="presParOf" srcId="{88D74B3C-7B83-4187-A1EE-0DF336C9FA3E}" destId="{0D2E0062-7C7E-4F07-BEF4-4D6CF4F51D30}" srcOrd="4" destOrd="0" presId="urn:microsoft.com/office/officeart/2009/layout/CircleArrowProcess"/>
    <dgm:cxn modelId="{62BCE93F-15B4-43EC-AEAD-EF9159FD67FE}" type="presParOf" srcId="{0D2E0062-7C7E-4F07-BEF4-4D6CF4F51D30}" destId="{D6D4A349-7401-4096-8EC2-6F9392ADC456}" srcOrd="0" destOrd="0" presId="urn:microsoft.com/office/officeart/2009/layout/CircleArrowProcess"/>
    <dgm:cxn modelId="{15AD34D3-2E58-4D33-98AD-7CC23CA45E8B}" type="presParOf" srcId="{88D74B3C-7B83-4187-A1EE-0DF336C9FA3E}" destId="{6090C35A-E78E-40CF-8859-E1AFF5CF5BF0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DC217E-E27B-4C14-BCCF-0CD8B7816A73}" type="doc">
      <dgm:prSet loTypeId="urn:microsoft.com/office/officeart/2005/8/layout/hList3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pPr rtl="1"/>
          <a:endParaRPr lang="x-none"/>
        </a:p>
      </dgm:t>
    </dgm:pt>
    <dgm:pt modelId="{83C54772-2613-4DDC-A616-FF48AB458641}">
      <dgm:prSet phldrT="[Text]"/>
      <dgm:spPr>
        <a:gradFill flip="none" rotWithShape="0">
          <a:gsLst>
            <a:gs pos="0">
              <a:schemeClr val="accent1">
                <a:shade val="80000"/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</dgm:spPr>
      <dgm:t>
        <a:bodyPr/>
        <a:lstStyle/>
        <a:p>
          <a:pPr rtl="1"/>
          <a:r>
            <a:rPr lang="en-US" b="1" dirty="0" smtClean="0">
              <a:latin typeface="Aparajita" pitchFamily="34" charset="0"/>
              <a:cs typeface="Aparajita" pitchFamily="34" charset="0"/>
            </a:rPr>
            <a:t>Pre-existing System Ensure</a:t>
          </a:r>
          <a:endParaRPr lang="x-none" b="1" dirty="0">
            <a:latin typeface="Aparajita" pitchFamily="34" charset="0"/>
          </a:endParaRPr>
        </a:p>
      </dgm:t>
    </dgm:pt>
    <dgm:pt modelId="{87562EEB-1505-40C3-8ECB-35890C642A43}" type="parTrans" cxnId="{076B079F-B60B-4F18-B125-4D23223DEDB3}">
      <dgm:prSet/>
      <dgm:spPr/>
      <dgm:t>
        <a:bodyPr/>
        <a:lstStyle/>
        <a:p>
          <a:pPr rtl="1"/>
          <a:endParaRPr lang="x-none"/>
        </a:p>
      </dgm:t>
    </dgm:pt>
    <dgm:pt modelId="{483A7903-D555-4908-AD7C-B869D5D9AF36}" type="sibTrans" cxnId="{076B079F-B60B-4F18-B125-4D23223DEDB3}">
      <dgm:prSet/>
      <dgm:spPr/>
      <dgm:t>
        <a:bodyPr/>
        <a:lstStyle/>
        <a:p>
          <a:pPr rtl="1"/>
          <a:endParaRPr lang="x-none"/>
        </a:p>
      </dgm:t>
    </dgm:pt>
    <dgm:pt modelId="{7878120E-015E-4E93-BE30-FE5C9DB41DB8}">
      <dgm:prSet/>
      <dgm:spPr>
        <a:gradFill flip="none" rotWithShape="0">
          <a:gsLst>
            <a:gs pos="0">
              <a:schemeClr val="accent2">
                <a:lumMod val="75000"/>
                <a:shade val="30000"/>
                <a:satMod val="115000"/>
              </a:schemeClr>
            </a:gs>
            <a:gs pos="50000">
              <a:schemeClr val="accent2">
                <a:lumMod val="75000"/>
                <a:shade val="67500"/>
                <a:satMod val="115000"/>
              </a:schemeClr>
            </a:gs>
            <a:gs pos="100000">
              <a:schemeClr val="accent2">
                <a:lumMod val="75000"/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</dgm:spPr>
      <dgm:t>
        <a:bodyPr/>
        <a:lstStyle/>
        <a:p>
          <a:pPr rtl="1"/>
          <a:r>
            <a:rPr lang="en-US" b="1" smtClean="0">
              <a:latin typeface="Aparajita" pitchFamily="34" charset="0"/>
              <a:cs typeface="Aparajita" pitchFamily="34" charset="0"/>
            </a:rPr>
            <a:t>One language</a:t>
          </a:r>
          <a:endParaRPr lang="x-none" b="1" dirty="0">
            <a:latin typeface="Aparajita" pitchFamily="34" charset="0"/>
          </a:endParaRPr>
        </a:p>
      </dgm:t>
    </dgm:pt>
    <dgm:pt modelId="{FF0D7C17-2C3F-4CD7-ABED-A435C13F2D0F}" type="parTrans" cxnId="{D1255CD3-56E9-427C-8BEE-BE8E96944C31}">
      <dgm:prSet/>
      <dgm:spPr/>
      <dgm:t>
        <a:bodyPr/>
        <a:lstStyle/>
        <a:p>
          <a:pPr rtl="1"/>
          <a:endParaRPr lang="x-none"/>
        </a:p>
      </dgm:t>
    </dgm:pt>
    <dgm:pt modelId="{FC41F9DB-AA0D-4B6F-80AA-F6EE530E32DC}" type="sibTrans" cxnId="{D1255CD3-56E9-427C-8BEE-BE8E96944C31}">
      <dgm:prSet/>
      <dgm:spPr/>
      <dgm:t>
        <a:bodyPr/>
        <a:lstStyle/>
        <a:p>
          <a:pPr rtl="1"/>
          <a:endParaRPr lang="x-none"/>
        </a:p>
      </dgm:t>
    </dgm:pt>
    <dgm:pt modelId="{4577544F-3D34-44E2-ACAC-9D6D0985F134}">
      <dgm:prSet/>
      <dgm:spPr>
        <a:gradFill flip="none" rotWithShape="0">
          <a:gsLst>
            <a:gs pos="0">
              <a:schemeClr val="accent6">
                <a:lumMod val="75000"/>
                <a:shade val="30000"/>
                <a:satMod val="115000"/>
              </a:schemeClr>
            </a:gs>
            <a:gs pos="50000">
              <a:schemeClr val="accent6">
                <a:lumMod val="75000"/>
                <a:shade val="67500"/>
                <a:satMod val="115000"/>
              </a:schemeClr>
            </a:gs>
            <a:gs pos="100000">
              <a:schemeClr val="accent6">
                <a:lumMod val="75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</dgm:spPr>
      <dgm:t>
        <a:bodyPr/>
        <a:lstStyle/>
        <a:p>
          <a:pPr rtl="1"/>
          <a:r>
            <a:rPr lang="en-US" b="1" smtClean="0">
              <a:latin typeface="Aparajita" pitchFamily="34" charset="0"/>
              <a:cs typeface="Aparajita" pitchFamily="34" charset="0"/>
            </a:rPr>
            <a:t>Standard Level of service</a:t>
          </a:r>
          <a:endParaRPr lang="x-none" b="1" dirty="0">
            <a:latin typeface="Aparajita" pitchFamily="34" charset="0"/>
          </a:endParaRPr>
        </a:p>
      </dgm:t>
    </dgm:pt>
    <dgm:pt modelId="{1B9905D5-F57F-4241-B8FA-D04F4F43AEFF}" type="parTrans" cxnId="{91C845F8-0EFE-421D-AE8D-94F1733A0CBC}">
      <dgm:prSet/>
      <dgm:spPr/>
      <dgm:t>
        <a:bodyPr/>
        <a:lstStyle/>
        <a:p>
          <a:pPr rtl="1"/>
          <a:endParaRPr lang="x-none"/>
        </a:p>
      </dgm:t>
    </dgm:pt>
    <dgm:pt modelId="{A6E73990-DF94-4FF2-9936-CC5A2A3F9DDF}" type="sibTrans" cxnId="{91C845F8-0EFE-421D-AE8D-94F1733A0CBC}">
      <dgm:prSet/>
      <dgm:spPr/>
      <dgm:t>
        <a:bodyPr/>
        <a:lstStyle/>
        <a:p>
          <a:pPr rtl="1"/>
          <a:endParaRPr lang="x-none"/>
        </a:p>
      </dgm:t>
    </dgm:pt>
    <dgm:pt modelId="{1BACC9A6-5541-4D9B-9545-B6F6AFE1F5EF}">
      <dgm:prSet/>
      <dgm:spPr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pPr rtl="1"/>
          <a:r>
            <a:rPr lang="en-US" b="1" dirty="0" smtClean="0">
              <a:latin typeface="Aparajita" pitchFamily="34" charset="0"/>
              <a:cs typeface="Aparajita" pitchFamily="34" charset="0"/>
            </a:rPr>
            <a:t>Facilitate Auditing</a:t>
          </a:r>
          <a:endParaRPr lang="x-none" dirty="0"/>
        </a:p>
      </dgm:t>
    </dgm:pt>
    <dgm:pt modelId="{9AEDFC4F-0A7C-4F91-80F1-06A54F9348D6}" type="parTrans" cxnId="{188E46DF-B380-432F-9A3A-19169F92BF4D}">
      <dgm:prSet/>
      <dgm:spPr/>
      <dgm:t>
        <a:bodyPr/>
        <a:lstStyle/>
        <a:p>
          <a:pPr rtl="1"/>
          <a:endParaRPr lang="x-none"/>
        </a:p>
      </dgm:t>
    </dgm:pt>
    <dgm:pt modelId="{1FFB450B-9210-4E59-A3FB-4A8FA7228C3B}" type="sibTrans" cxnId="{188E46DF-B380-432F-9A3A-19169F92BF4D}">
      <dgm:prSet/>
      <dgm:spPr/>
      <dgm:t>
        <a:bodyPr/>
        <a:lstStyle/>
        <a:p>
          <a:pPr rtl="1"/>
          <a:endParaRPr lang="x-none"/>
        </a:p>
      </dgm:t>
    </dgm:pt>
    <dgm:pt modelId="{52AA2481-1773-4560-81AB-1242A551DF98}">
      <dgm:prSet/>
      <dgm:spPr>
        <a:gradFill flip="none" rotWithShape="0">
          <a:gsLst>
            <a:gs pos="0">
              <a:srgbClr val="0070C0">
                <a:shade val="30000"/>
                <a:satMod val="115000"/>
              </a:srgbClr>
            </a:gs>
            <a:gs pos="50000">
              <a:srgbClr val="0070C0">
                <a:shade val="67500"/>
                <a:satMod val="115000"/>
              </a:srgbClr>
            </a:gs>
            <a:gs pos="100000">
              <a:srgbClr val="0070C0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pPr rtl="1"/>
          <a:r>
            <a:rPr lang="en-US" b="1" smtClean="0">
              <a:latin typeface="Aparajita" pitchFamily="34" charset="0"/>
              <a:cs typeface="Aparajita" pitchFamily="34" charset="0"/>
            </a:rPr>
            <a:t>Decrease triage time</a:t>
          </a:r>
          <a:endParaRPr lang="x-none" b="1" dirty="0">
            <a:latin typeface="Aparajita" pitchFamily="34" charset="0"/>
          </a:endParaRPr>
        </a:p>
      </dgm:t>
    </dgm:pt>
    <dgm:pt modelId="{2F86EE4D-246F-45CA-9C3D-9F2EEB545983}" type="parTrans" cxnId="{82E30C24-BE20-45A4-9801-9058C14BDC08}">
      <dgm:prSet/>
      <dgm:spPr/>
      <dgm:t>
        <a:bodyPr/>
        <a:lstStyle/>
        <a:p>
          <a:pPr rtl="1"/>
          <a:endParaRPr lang="x-none"/>
        </a:p>
      </dgm:t>
    </dgm:pt>
    <dgm:pt modelId="{8E53728D-B6C6-4C92-858B-3945794865F8}" type="sibTrans" cxnId="{82E30C24-BE20-45A4-9801-9058C14BDC08}">
      <dgm:prSet/>
      <dgm:spPr/>
      <dgm:t>
        <a:bodyPr/>
        <a:lstStyle/>
        <a:p>
          <a:pPr rtl="1"/>
          <a:endParaRPr lang="x-none"/>
        </a:p>
      </dgm:t>
    </dgm:pt>
    <dgm:pt modelId="{CFA12DCE-CB8F-4CB4-9025-D085CADEC800}">
      <dgm:prSet/>
      <dgm:spPr>
        <a:gradFill flip="none" rotWithShape="0">
          <a:gsLst>
            <a:gs pos="0">
              <a:schemeClr val="accent4">
                <a:lumMod val="75000"/>
                <a:shade val="30000"/>
                <a:satMod val="115000"/>
              </a:schemeClr>
            </a:gs>
            <a:gs pos="50000">
              <a:schemeClr val="accent4">
                <a:lumMod val="75000"/>
                <a:shade val="67500"/>
                <a:satMod val="115000"/>
              </a:schemeClr>
            </a:gs>
            <a:gs pos="100000">
              <a:schemeClr val="accent4">
                <a:lumMod val="75000"/>
                <a:shade val="100000"/>
                <a:satMod val="115000"/>
              </a:schemeClr>
            </a:gs>
          </a:gsLst>
          <a:path path="circle">
            <a:fillToRect t="100000" r="100000"/>
          </a:path>
          <a:tileRect l="-100000" b="-100000"/>
        </a:gradFill>
      </dgm:spPr>
      <dgm:t>
        <a:bodyPr/>
        <a:lstStyle/>
        <a:p>
          <a:pPr rtl="1"/>
          <a:r>
            <a:rPr lang="en-US" b="1" smtClean="0">
              <a:latin typeface="Aparajita" pitchFamily="34" charset="0"/>
              <a:cs typeface="Aparajita" pitchFamily="34" charset="0"/>
            </a:rPr>
            <a:t>Facilitate decision making</a:t>
          </a:r>
          <a:endParaRPr lang="x-none" dirty="0"/>
        </a:p>
      </dgm:t>
    </dgm:pt>
    <dgm:pt modelId="{66586C68-D43E-4EDB-BC36-FB783122F0AB}" type="parTrans" cxnId="{495F9B2E-ADF6-4BA3-8CF3-44AD9DAE1340}">
      <dgm:prSet/>
      <dgm:spPr/>
      <dgm:t>
        <a:bodyPr/>
        <a:lstStyle/>
        <a:p>
          <a:pPr rtl="1"/>
          <a:endParaRPr lang="x-none"/>
        </a:p>
      </dgm:t>
    </dgm:pt>
    <dgm:pt modelId="{27D1A5EF-FFD8-491F-BCD3-5F642E23D3D5}" type="sibTrans" cxnId="{495F9B2E-ADF6-4BA3-8CF3-44AD9DAE1340}">
      <dgm:prSet/>
      <dgm:spPr/>
      <dgm:t>
        <a:bodyPr/>
        <a:lstStyle/>
        <a:p>
          <a:pPr rtl="1"/>
          <a:endParaRPr lang="x-none"/>
        </a:p>
      </dgm:t>
    </dgm:pt>
    <dgm:pt modelId="{1A1640AC-3732-4F40-B6EF-23CB5999324C}">
      <dgm:prSet/>
      <dgm:spPr/>
      <dgm:t>
        <a:bodyPr/>
        <a:lstStyle/>
        <a:p>
          <a:pPr rtl="1"/>
          <a:endParaRPr lang="x-none"/>
        </a:p>
      </dgm:t>
    </dgm:pt>
    <dgm:pt modelId="{486E1768-0946-49A0-ABE5-9E20B00318A8}" type="parTrans" cxnId="{BE6D8C9F-CE3E-4E0B-BA1A-C742A7AB9D0E}">
      <dgm:prSet/>
      <dgm:spPr/>
      <dgm:t>
        <a:bodyPr/>
        <a:lstStyle/>
        <a:p>
          <a:pPr rtl="1"/>
          <a:endParaRPr lang="x-none"/>
        </a:p>
      </dgm:t>
    </dgm:pt>
    <dgm:pt modelId="{E6E21A3F-BFB8-4236-B096-185DF7CF5D4C}" type="sibTrans" cxnId="{BE6D8C9F-CE3E-4E0B-BA1A-C742A7AB9D0E}">
      <dgm:prSet/>
      <dgm:spPr/>
      <dgm:t>
        <a:bodyPr/>
        <a:lstStyle/>
        <a:p>
          <a:pPr rtl="1"/>
          <a:endParaRPr lang="x-none"/>
        </a:p>
      </dgm:t>
    </dgm:pt>
    <dgm:pt modelId="{BC055AF9-6638-4E8B-ABCF-3E50B78CED0D}">
      <dgm:prSet/>
      <dgm:spPr/>
      <dgm:t>
        <a:bodyPr/>
        <a:lstStyle/>
        <a:p>
          <a:pPr rtl="1"/>
          <a:endParaRPr lang="x-none"/>
        </a:p>
      </dgm:t>
    </dgm:pt>
    <dgm:pt modelId="{ADE07908-F582-4D8D-81E7-6B9B555A7F1F}" type="parTrans" cxnId="{46AFE0F7-66C9-4283-AF94-A84D1DFC32E1}">
      <dgm:prSet/>
      <dgm:spPr/>
      <dgm:t>
        <a:bodyPr/>
        <a:lstStyle/>
        <a:p>
          <a:pPr rtl="1"/>
          <a:endParaRPr lang="x-none"/>
        </a:p>
      </dgm:t>
    </dgm:pt>
    <dgm:pt modelId="{48A7F5E6-AA6D-4F09-90F3-0422A3989DCF}" type="sibTrans" cxnId="{46AFE0F7-66C9-4283-AF94-A84D1DFC32E1}">
      <dgm:prSet/>
      <dgm:spPr/>
      <dgm:t>
        <a:bodyPr/>
        <a:lstStyle/>
        <a:p>
          <a:pPr rtl="1"/>
          <a:endParaRPr lang="x-none"/>
        </a:p>
      </dgm:t>
    </dgm:pt>
    <dgm:pt modelId="{50363975-6130-4B5B-A297-9CA57FADA216}" type="pres">
      <dgm:prSet presAssocID="{B7DC217E-E27B-4C14-BCCF-0CD8B7816A7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pPr rtl="1"/>
          <a:endParaRPr lang="x-none"/>
        </a:p>
      </dgm:t>
    </dgm:pt>
    <dgm:pt modelId="{C66B21D8-446E-4AE4-B187-2D3340CBBBB9}" type="pres">
      <dgm:prSet presAssocID="{83C54772-2613-4DDC-A616-FF48AB458641}" presName="roof" presStyleLbl="dkBgShp" presStyleIdx="0" presStyleCnt="2"/>
      <dgm:spPr/>
      <dgm:t>
        <a:bodyPr/>
        <a:lstStyle/>
        <a:p>
          <a:pPr rtl="1"/>
          <a:endParaRPr lang="x-none"/>
        </a:p>
      </dgm:t>
    </dgm:pt>
    <dgm:pt modelId="{6593358F-F72B-4385-9EB5-A4F730514238}" type="pres">
      <dgm:prSet presAssocID="{83C54772-2613-4DDC-A616-FF48AB458641}" presName="pillars" presStyleCnt="0"/>
      <dgm:spPr/>
    </dgm:pt>
    <dgm:pt modelId="{EB13031D-2B72-4593-80C6-A8C357ABECFD}" type="pres">
      <dgm:prSet presAssocID="{83C54772-2613-4DDC-A616-FF48AB458641}" presName="pillar1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x-none"/>
        </a:p>
      </dgm:t>
    </dgm:pt>
    <dgm:pt modelId="{1EA4FA13-E21E-42B7-8E55-1E13AB134D86}" type="pres">
      <dgm:prSet presAssocID="{4577544F-3D34-44E2-ACAC-9D6D0985F134}" presName="pillarX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x-none"/>
        </a:p>
      </dgm:t>
    </dgm:pt>
    <dgm:pt modelId="{FFC999B8-1978-40B6-88CC-ED4EA43656C7}" type="pres">
      <dgm:prSet presAssocID="{CFA12DCE-CB8F-4CB4-9025-D085CADEC800}" presName="pillarX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x-none"/>
        </a:p>
      </dgm:t>
    </dgm:pt>
    <dgm:pt modelId="{D9C36F38-DD6C-4AB5-9D25-D6B58D722420}" type="pres">
      <dgm:prSet presAssocID="{52AA2481-1773-4560-81AB-1242A551DF98}" presName="pillarX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x-none"/>
        </a:p>
      </dgm:t>
    </dgm:pt>
    <dgm:pt modelId="{72D3FEA7-D9D4-4210-98A0-51176FD70CB5}" type="pres">
      <dgm:prSet presAssocID="{1BACC9A6-5541-4D9B-9545-B6F6AFE1F5EF}" presName="pillarX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x-none"/>
        </a:p>
      </dgm:t>
    </dgm:pt>
    <dgm:pt modelId="{FEF39CE1-485A-4A56-9991-E4B8409A4DAC}" type="pres">
      <dgm:prSet presAssocID="{83C54772-2613-4DDC-A616-FF48AB458641}" presName="base" presStyleLbl="dkBgShp" presStyleIdx="1" presStyleCnt="2"/>
      <dgm:spPr/>
    </dgm:pt>
  </dgm:ptLst>
  <dgm:cxnLst>
    <dgm:cxn modelId="{D417BC2D-E164-42C7-AAFC-459A92A8F3E5}" type="presOf" srcId="{1BACC9A6-5541-4D9B-9545-B6F6AFE1F5EF}" destId="{72D3FEA7-D9D4-4210-98A0-51176FD70CB5}" srcOrd="0" destOrd="0" presId="urn:microsoft.com/office/officeart/2005/8/layout/hList3"/>
    <dgm:cxn modelId="{076B079F-B60B-4F18-B125-4D23223DEDB3}" srcId="{B7DC217E-E27B-4C14-BCCF-0CD8B7816A73}" destId="{83C54772-2613-4DDC-A616-FF48AB458641}" srcOrd="0" destOrd="0" parTransId="{87562EEB-1505-40C3-8ECB-35890C642A43}" sibTransId="{483A7903-D555-4908-AD7C-B869D5D9AF36}"/>
    <dgm:cxn modelId="{495F9B2E-ADF6-4BA3-8CF3-44AD9DAE1340}" srcId="{83C54772-2613-4DDC-A616-FF48AB458641}" destId="{CFA12DCE-CB8F-4CB4-9025-D085CADEC800}" srcOrd="2" destOrd="0" parTransId="{66586C68-D43E-4EDB-BC36-FB783122F0AB}" sibTransId="{27D1A5EF-FFD8-491F-BCD3-5F642E23D3D5}"/>
    <dgm:cxn modelId="{91C845F8-0EFE-421D-AE8D-94F1733A0CBC}" srcId="{83C54772-2613-4DDC-A616-FF48AB458641}" destId="{4577544F-3D34-44E2-ACAC-9D6D0985F134}" srcOrd="1" destOrd="0" parTransId="{1B9905D5-F57F-4241-B8FA-D04F4F43AEFF}" sibTransId="{A6E73990-DF94-4FF2-9936-CC5A2A3F9DDF}"/>
    <dgm:cxn modelId="{D1255CD3-56E9-427C-8BEE-BE8E96944C31}" srcId="{83C54772-2613-4DDC-A616-FF48AB458641}" destId="{7878120E-015E-4E93-BE30-FE5C9DB41DB8}" srcOrd="0" destOrd="0" parTransId="{FF0D7C17-2C3F-4CD7-ABED-A435C13F2D0F}" sibTransId="{FC41F9DB-AA0D-4B6F-80AA-F6EE530E32DC}"/>
    <dgm:cxn modelId="{46B88F20-26F5-4B6C-86C6-1809B8CA52B1}" type="presOf" srcId="{4577544F-3D34-44E2-ACAC-9D6D0985F134}" destId="{1EA4FA13-E21E-42B7-8E55-1E13AB134D86}" srcOrd="0" destOrd="0" presId="urn:microsoft.com/office/officeart/2005/8/layout/hList3"/>
    <dgm:cxn modelId="{82E30C24-BE20-45A4-9801-9058C14BDC08}" srcId="{83C54772-2613-4DDC-A616-FF48AB458641}" destId="{52AA2481-1773-4560-81AB-1242A551DF98}" srcOrd="3" destOrd="0" parTransId="{2F86EE4D-246F-45CA-9C3D-9F2EEB545983}" sibTransId="{8E53728D-B6C6-4C92-858B-3945794865F8}"/>
    <dgm:cxn modelId="{B6CB85ED-2817-4BB0-BAA0-F6F89145C1CF}" type="presOf" srcId="{52AA2481-1773-4560-81AB-1242A551DF98}" destId="{D9C36F38-DD6C-4AB5-9D25-D6B58D722420}" srcOrd="0" destOrd="0" presId="urn:microsoft.com/office/officeart/2005/8/layout/hList3"/>
    <dgm:cxn modelId="{D5BDD0B0-69A1-4F4E-A948-EBF198E09A5F}" type="presOf" srcId="{CFA12DCE-CB8F-4CB4-9025-D085CADEC800}" destId="{FFC999B8-1978-40B6-88CC-ED4EA43656C7}" srcOrd="0" destOrd="0" presId="urn:microsoft.com/office/officeart/2005/8/layout/hList3"/>
    <dgm:cxn modelId="{46AFE0F7-66C9-4283-AF94-A84D1DFC32E1}" srcId="{B7DC217E-E27B-4C14-BCCF-0CD8B7816A73}" destId="{BC055AF9-6638-4E8B-ABCF-3E50B78CED0D}" srcOrd="1" destOrd="0" parTransId="{ADE07908-F582-4D8D-81E7-6B9B555A7F1F}" sibTransId="{48A7F5E6-AA6D-4F09-90F3-0422A3989DCF}"/>
    <dgm:cxn modelId="{188E46DF-B380-432F-9A3A-19169F92BF4D}" srcId="{83C54772-2613-4DDC-A616-FF48AB458641}" destId="{1BACC9A6-5541-4D9B-9545-B6F6AFE1F5EF}" srcOrd="4" destOrd="0" parTransId="{9AEDFC4F-0A7C-4F91-80F1-06A54F9348D6}" sibTransId="{1FFB450B-9210-4E59-A3FB-4A8FA7228C3B}"/>
    <dgm:cxn modelId="{18F4765D-F23E-46E4-AC71-5AC87433AECB}" type="presOf" srcId="{7878120E-015E-4E93-BE30-FE5C9DB41DB8}" destId="{EB13031D-2B72-4593-80C6-A8C357ABECFD}" srcOrd="0" destOrd="0" presId="urn:microsoft.com/office/officeart/2005/8/layout/hList3"/>
    <dgm:cxn modelId="{5A55793C-8019-465D-A46E-9E9519989B7C}" type="presOf" srcId="{83C54772-2613-4DDC-A616-FF48AB458641}" destId="{C66B21D8-446E-4AE4-B187-2D3340CBBBB9}" srcOrd="0" destOrd="0" presId="urn:microsoft.com/office/officeart/2005/8/layout/hList3"/>
    <dgm:cxn modelId="{6295F8D0-EA05-46D1-98B5-4F25D5F05A93}" type="presOf" srcId="{B7DC217E-E27B-4C14-BCCF-0CD8B7816A73}" destId="{50363975-6130-4B5B-A297-9CA57FADA216}" srcOrd="0" destOrd="0" presId="urn:microsoft.com/office/officeart/2005/8/layout/hList3"/>
    <dgm:cxn modelId="{BE6D8C9F-CE3E-4E0B-BA1A-C742A7AB9D0E}" srcId="{B7DC217E-E27B-4C14-BCCF-0CD8B7816A73}" destId="{1A1640AC-3732-4F40-B6EF-23CB5999324C}" srcOrd="2" destOrd="0" parTransId="{486E1768-0946-49A0-ABE5-9E20B00318A8}" sibTransId="{E6E21A3F-BFB8-4236-B096-185DF7CF5D4C}"/>
    <dgm:cxn modelId="{15A24BAC-D1B9-4625-9C91-2653C2749F08}" type="presParOf" srcId="{50363975-6130-4B5B-A297-9CA57FADA216}" destId="{C66B21D8-446E-4AE4-B187-2D3340CBBBB9}" srcOrd="0" destOrd="0" presId="urn:microsoft.com/office/officeart/2005/8/layout/hList3"/>
    <dgm:cxn modelId="{D6DE16D7-98F0-4E04-8129-77E62E0C84C7}" type="presParOf" srcId="{50363975-6130-4B5B-A297-9CA57FADA216}" destId="{6593358F-F72B-4385-9EB5-A4F730514238}" srcOrd="1" destOrd="0" presId="urn:microsoft.com/office/officeart/2005/8/layout/hList3"/>
    <dgm:cxn modelId="{307B7657-51E1-41BB-8F75-744650A8CB22}" type="presParOf" srcId="{6593358F-F72B-4385-9EB5-A4F730514238}" destId="{EB13031D-2B72-4593-80C6-A8C357ABECFD}" srcOrd="0" destOrd="0" presId="urn:microsoft.com/office/officeart/2005/8/layout/hList3"/>
    <dgm:cxn modelId="{A49DD4CA-7D44-4A96-80D2-2063633BD5A3}" type="presParOf" srcId="{6593358F-F72B-4385-9EB5-A4F730514238}" destId="{1EA4FA13-E21E-42B7-8E55-1E13AB134D86}" srcOrd="1" destOrd="0" presId="urn:microsoft.com/office/officeart/2005/8/layout/hList3"/>
    <dgm:cxn modelId="{05AFEC66-8198-4E6C-BB87-AF8EA95E8834}" type="presParOf" srcId="{6593358F-F72B-4385-9EB5-A4F730514238}" destId="{FFC999B8-1978-40B6-88CC-ED4EA43656C7}" srcOrd="2" destOrd="0" presId="urn:microsoft.com/office/officeart/2005/8/layout/hList3"/>
    <dgm:cxn modelId="{6770B390-207E-4906-9226-CF7EC71CC892}" type="presParOf" srcId="{6593358F-F72B-4385-9EB5-A4F730514238}" destId="{D9C36F38-DD6C-4AB5-9D25-D6B58D722420}" srcOrd="3" destOrd="0" presId="urn:microsoft.com/office/officeart/2005/8/layout/hList3"/>
    <dgm:cxn modelId="{7EFE49AF-290F-492E-88E9-E42DD8AEEF9A}" type="presParOf" srcId="{6593358F-F72B-4385-9EB5-A4F730514238}" destId="{72D3FEA7-D9D4-4210-98A0-51176FD70CB5}" srcOrd="4" destOrd="0" presId="urn:microsoft.com/office/officeart/2005/8/layout/hList3"/>
    <dgm:cxn modelId="{B2928F37-E5C3-48BF-B857-5FF11BBF65F5}" type="presParOf" srcId="{50363975-6130-4B5B-A297-9CA57FADA216}" destId="{FEF39CE1-485A-4A56-9991-E4B8409A4DA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D691DC-178B-4C49-9346-299C197B6F35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x-none"/>
        </a:p>
      </dgm:t>
    </dgm:pt>
    <dgm:pt modelId="{1326B013-FECA-45C0-9DF0-6F3C8EB3104E}">
      <dgm:prSet phldrT="[Text]"/>
      <dgm:spPr>
        <a:solidFill>
          <a:srgbClr val="00B050"/>
        </a:solidFill>
      </dgm:spPr>
      <dgm:t>
        <a:bodyPr/>
        <a:lstStyle/>
        <a:p>
          <a:pPr rtl="1"/>
          <a:r>
            <a:rPr lang="en-US" b="1" dirty="0" smtClean="0">
              <a:latin typeface="Aparajita" pitchFamily="34" charset="0"/>
              <a:cs typeface="Aparajita" pitchFamily="34" charset="0"/>
            </a:rPr>
            <a:t>Is an Ideal goal</a:t>
          </a:r>
          <a:endParaRPr lang="x-none" b="1" dirty="0">
            <a:latin typeface="Aparajita" pitchFamily="34" charset="0"/>
          </a:endParaRPr>
        </a:p>
      </dgm:t>
    </dgm:pt>
    <dgm:pt modelId="{39F08C90-9E2E-44E7-A9EB-5BF3ABD96CB4}" type="parTrans" cxnId="{A01BFA45-57E5-4800-8641-243A1BCFF6DB}">
      <dgm:prSet/>
      <dgm:spPr/>
      <dgm:t>
        <a:bodyPr/>
        <a:lstStyle/>
        <a:p>
          <a:pPr rtl="1"/>
          <a:endParaRPr lang="x-none" b="1"/>
        </a:p>
      </dgm:t>
    </dgm:pt>
    <dgm:pt modelId="{EEE4FBC6-31F9-4C04-B2A9-40943A06A647}" type="sibTrans" cxnId="{A01BFA45-57E5-4800-8641-243A1BCFF6DB}">
      <dgm:prSet/>
      <dgm:spPr/>
      <dgm:t>
        <a:bodyPr/>
        <a:lstStyle/>
        <a:p>
          <a:pPr rtl="1"/>
          <a:endParaRPr lang="x-none" b="1"/>
        </a:p>
      </dgm:t>
    </dgm:pt>
    <dgm:pt modelId="{D00B4A99-403D-475A-8517-27E26FA6EDAC}">
      <dgm:prSet phldrT="[Text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rtl="1"/>
          <a:r>
            <a:rPr lang="en-US" b="1" dirty="0" smtClean="0">
              <a:latin typeface="Aparajita" pitchFamily="34" charset="0"/>
              <a:cs typeface="Aparajita" pitchFamily="34" charset="0"/>
            </a:rPr>
            <a:t>First contact with the physician</a:t>
          </a:r>
          <a:endParaRPr lang="x-none" b="1" dirty="0">
            <a:latin typeface="Aparajita" pitchFamily="34" charset="0"/>
          </a:endParaRPr>
        </a:p>
      </dgm:t>
    </dgm:pt>
    <dgm:pt modelId="{544338E4-47EB-432E-AEB8-35A4C5AC3109}" type="parTrans" cxnId="{EF9A7A00-2FC2-4736-BDEF-09EF47D0AD55}">
      <dgm:prSet/>
      <dgm:spPr/>
      <dgm:t>
        <a:bodyPr/>
        <a:lstStyle/>
        <a:p>
          <a:pPr rtl="1"/>
          <a:endParaRPr lang="x-none" b="1"/>
        </a:p>
      </dgm:t>
    </dgm:pt>
    <dgm:pt modelId="{96DD7062-5902-41CA-9D54-6880EAC6BC0F}" type="sibTrans" cxnId="{EF9A7A00-2FC2-4736-BDEF-09EF47D0AD55}">
      <dgm:prSet/>
      <dgm:spPr/>
      <dgm:t>
        <a:bodyPr/>
        <a:lstStyle/>
        <a:p>
          <a:pPr rtl="1"/>
          <a:endParaRPr lang="x-none" b="1"/>
        </a:p>
      </dgm:t>
    </dgm:pt>
    <dgm:pt modelId="{9AE7AAA9-65A1-4D8E-9C69-BB09D4E8A8E3}">
      <dgm:prSet phldrT="[Text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pPr rtl="1"/>
          <a:r>
            <a:rPr lang="en-US" b="1" dirty="0" smtClean="0">
              <a:latin typeface="Aparajita" pitchFamily="34" charset="0"/>
              <a:cs typeface="Aparajita" pitchFamily="34" charset="0"/>
            </a:rPr>
            <a:t>Indicate actual time of management  decision and intervention</a:t>
          </a:r>
          <a:endParaRPr lang="x-none" b="1" dirty="0">
            <a:latin typeface="Aparajita" pitchFamily="34" charset="0"/>
          </a:endParaRPr>
        </a:p>
      </dgm:t>
    </dgm:pt>
    <dgm:pt modelId="{20D3F454-E616-4E22-8CBB-E863A24BD1F5}" type="parTrans" cxnId="{5595CB99-CDAC-4E33-B2D2-D5D21EC876B0}">
      <dgm:prSet/>
      <dgm:spPr/>
      <dgm:t>
        <a:bodyPr/>
        <a:lstStyle/>
        <a:p>
          <a:pPr rtl="1"/>
          <a:endParaRPr lang="x-none" b="1"/>
        </a:p>
      </dgm:t>
    </dgm:pt>
    <dgm:pt modelId="{BC384025-E9DE-4223-BAEE-7D2D09A9E338}" type="sibTrans" cxnId="{5595CB99-CDAC-4E33-B2D2-D5D21EC876B0}">
      <dgm:prSet/>
      <dgm:spPr/>
      <dgm:t>
        <a:bodyPr/>
        <a:lstStyle/>
        <a:p>
          <a:pPr rtl="1"/>
          <a:endParaRPr lang="x-none" b="1"/>
        </a:p>
      </dgm:t>
    </dgm:pt>
    <dgm:pt modelId="{6354F06D-C974-4E3E-9BC0-1D9B86284425}" type="pres">
      <dgm:prSet presAssocID="{5BD691DC-178B-4C49-9346-299C197B6F35}" presName="list" presStyleCnt="0">
        <dgm:presLayoutVars>
          <dgm:dir/>
          <dgm:animLvl val="lvl"/>
        </dgm:presLayoutVars>
      </dgm:prSet>
      <dgm:spPr/>
      <dgm:t>
        <a:bodyPr/>
        <a:lstStyle/>
        <a:p>
          <a:pPr rtl="1"/>
          <a:endParaRPr lang="x-none"/>
        </a:p>
      </dgm:t>
    </dgm:pt>
    <dgm:pt modelId="{D2E2305A-93DB-47D7-B93A-A9DDFFE8FEA6}" type="pres">
      <dgm:prSet presAssocID="{1326B013-FECA-45C0-9DF0-6F3C8EB3104E}" presName="posSpace" presStyleCnt="0"/>
      <dgm:spPr/>
    </dgm:pt>
    <dgm:pt modelId="{24F4372D-E302-4A9D-99BC-E51A5181D8E0}" type="pres">
      <dgm:prSet presAssocID="{1326B013-FECA-45C0-9DF0-6F3C8EB3104E}" presName="vertFlow" presStyleCnt="0"/>
      <dgm:spPr/>
    </dgm:pt>
    <dgm:pt modelId="{88FD0A1C-FF3C-4E84-A884-D54FDE29C9B0}" type="pres">
      <dgm:prSet presAssocID="{1326B013-FECA-45C0-9DF0-6F3C8EB3104E}" presName="topSpace" presStyleCnt="0"/>
      <dgm:spPr/>
    </dgm:pt>
    <dgm:pt modelId="{59686CF1-CE27-48F7-9DC8-77E8FE865C3C}" type="pres">
      <dgm:prSet presAssocID="{1326B013-FECA-45C0-9DF0-6F3C8EB3104E}" presName="firstComp" presStyleCnt="0"/>
      <dgm:spPr/>
    </dgm:pt>
    <dgm:pt modelId="{3C9F135A-03CA-4FED-BB31-65D73C98A252}" type="pres">
      <dgm:prSet presAssocID="{1326B013-FECA-45C0-9DF0-6F3C8EB3104E}" presName="firstChild" presStyleLbl="bgAccFollowNode1" presStyleIdx="0" presStyleCnt="2"/>
      <dgm:spPr/>
      <dgm:t>
        <a:bodyPr/>
        <a:lstStyle/>
        <a:p>
          <a:pPr rtl="1"/>
          <a:endParaRPr lang="x-none"/>
        </a:p>
      </dgm:t>
    </dgm:pt>
    <dgm:pt modelId="{E7BE2FEC-B2E8-4FE0-AC8A-57C30131AAB9}" type="pres">
      <dgm:prSet presAssocID="{1326B013-FECA-45C0-9DF0-6F3C8EB3104E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x-none"/>
        </a:p>
      </dgm:t>
    </dgm:pt>
    <dgm:pt modelId="{75FDF991-E254-483C-AB20-917CDB19C61B}" type="pres">
      <dgm:prSet presAssocID="{9AE7AAA9-65A1-4D8E-9C69-BB09D4E8A8E3}" presName="comp" presStyleCnt="0"/>
      <dgm:spPr/>
    </dgm:pt>
    <dgm:pt modelId="{849EDBD4-EB5A-4FB9-B19A-E57424C10E6D}" type="pres">
      <dgm:prSet presAssocID="{9AE7AAA9-65A1-4D8E-9C69-BB09D4E8A8E3}" presName="child" presStyleLbl="bgAccFollowNode1" presStyleIdx="1" presStyleCnt="2"/>
      <dgm:spPr/>
      <dgm:t>
        <a:bodyPr/>
        <a:lstStyle/>
        <a:p>
          <a:pPr rtl="1"/>
          <a:endParaRPr lang="x-none"/>
        </a:p>
      </dgm:t>
    </dgm:pt>
    <dgm:pt modelId="{5F0A23D9-4ACD-46EB-8B46-98028B7CA95B}" type="pres">
      <dgm:prSet presAssocID="{9AE7AAA9-65A1-4D8E-9C69-BB09D4E8A8E3}" presName="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x-none"/>
        </a:p>
      </dgm:t>
    </dgm:pt>
    <dgm:pt modelId="{2A1F7F2C-901E-4137-998F-31A4BF809B29}" type="pres">
      <dgm:prSet presAssocID="{1326B013-FECA-45C0-9DF0-6F3C8EB3104E}" presName="negSpace" presStyleCnt="0"/>
      <dgm:spPr/>
    </dgm:pt>
    <dgm:pt modelId="{1DD69541-0065-4E4D-839B-DA9DE264AE3A}" type="pres">
      <dgm:prSet presAssocID="{1326B013-FECA-45C0-9DF0-6F3C8EB3104E}" presName="circle" presStyleLbl="node1" presStyleIdx="0" presStyleCnt="1"/>
      <dgm:spPr/>
      <dgm:t>
        <a:bodyPr/>
        <a:lstStyle/>
        <a:p>
          <a:pPr rtl="1"/>
          <a:endParaRPr lang="x-none"/>
        </a:p>
      </dgm:t>
    </dgm:pt>
  </dgm:ptLst>
  <dgm:cxnLst>
    <dgm:cxn modelId="{CD2AA909-741C-424F-B851-5C890A16C19B}" type="presOf" srcId="{9AE7AAA9-65A1-4D8E-9C69-BB09D4E8A8E3}" destId="{5F0A23D9-4ACD-46EB-8B46-98028B7CA95B}" srcOrd="1" destOrd="0" presId="urn:microsoft.com/office/officeart/2005/8/layout/hList9"/>
    <dgm:cxn modelId="{5595CB99-CDAC-4E33-B2D2-D5D21EC876B0}" srcId="{1326B013-FECA-45C0-9DF0-6F3C8EB3104E}" destId="{9AE7AAA9-65A1-4D8E-9C69-BB09D4E8A8E3}" srcOrd="1" destOrd="0" parTransId="{20D3F454-E616-4E22-8CBB-E863A24BD1F5}" sibTransId="{BC384025-E9DE-4223-BAEE-7D2D09A9E338}"/>
    <dgm:cxn modelId="{EF9A7A00-2FC2-4736-BDEF-09EF47D0AD55}" srcId="{1326B013-FECA-45C0-9DF0-6F3C8EB3104E}" destId="{D00B4A99-403D-475A-8517-27E26FA6EDAC}" srcOrd="0" destOrd="0" parTransId="{544338E4-47EB-432E-AEB8-35A4C5AC3109}" sibTransId="{96DD7062-5902-41CA-9D54-6880EAC6BC0F}"/>
    <dgm:cxn modelId="{DAFA6136-9047-447F-A4FB-4A5D01A575D3}" type="presOf" srcId="{D00B4A99-403D-475A-8517-27E26FA6EDAC}" destId="{3C9F135A-03CA-4FED-BB31-65D73C98A252}" srcOrd="0" destOrd="0" presId="urn:microsoft.com/office/officeart/2005/8/layout/hList9"/>
    <dgm:cxn modelId="{AA69C3E7-A8E3-4F07-BB4B-90547B991173}" type="presOf" srcId="{1326B013-FECA-45C0-9DF0-6F3C8EB3104E}" destId="{1DD69541-0065-4E4D-839B-DA9DE264AE3A}" srcOrd="0" destOrd="0" presId="urn:microsoft.com/office/officeart/2005/8/layout/hList9"/>
    <dgm:cxn modelId="{BFC8E357-8AF1-43A0-975C-D315B566C5C4}" type="presOf" srcId="{D00B4A99-403D-475A-8517-27E26FA6EDAC}" destId="{E7BE2FEC-B2E8-4FE0-AC8A-57C30131AAB9}" srcOrd="1" destOrd="0" presId="urn:microsoft.com/office/officeart/2005/8/layout/hList9"/>
    <dgm:cxn modelId="{B3F26255-8A32-4E21-AE8C-A3D23BFFAC40}" type="presOf" srcId="{9AE7AAA9-65A1-4D8E-9C69-BB09D4E8A8E3}" destId="{849EDBD4-EB5A-4FB9-B19A-E57424C10E6D}" srcOrd="0" destOrd="0" presId="urn:microsoft.com/office/officeart/2005/8/layout/hList9"/>
    <dgm:cxn modelId="{A01BFA45-57E5-4800-8641-243A1BCFF6DB}" srcId="{5BD691DC-178B-4C49-9346-299C197B6F35}" destId="{1326B013-FECA-45C0-9DF0-6F3C8EB3104E}" srcOrd="0" destOrd="0" parTransId="{39F08C90-9E2E-44E7-A9EB-5BF3ABD96CB4}" sibTransId="{EEE4FBC6-31F9-4C04-B2A9-40943A06A647}"/>
    <dgm:cxn modelId="{39885676-AEF7-4D5F-A5EF-238037AC1CB1}" type="presOf" srcId="{5BD691DC-178B-4C49-9346-299C197B6F35}" destId="{6354F06D-C974-4E3E-9BC0-1D9B86284425}" srcOrd="0" destOrd="0" presId="urn:microsoft.com/office/officeart/2005/8/layout/hList9"/>
    <dgm:cxn modelId="{E8EEC0A7-A5F4-4FC9-B08E-AFECFB411728}" type="presParOf" srcId="{6354F06D-C974-4E3E-9BC0-1D9B86284425}" destId="{D2E2305A-93DB-47D7-B93A-A9DDFFE8FEA6}" srcOrd="0" destOrd="0" presId="urn:microsoft.com/office/officeart/2005/8/layout/hList9"/>
    <dgm:cxn modelId="{DCA83706-ECA8-4A8A-A4FD-685795A6E121}" type="presParOf" srcId="{6354F06D-C974-4E3E-9BC0-1D9B86284425}" destId="{24F4372D-E302-4A9D-99BC-E51A5181D8E0}" srcOrd="1" destOrd="0" presId="urn:microsoft.com/office/officeart/2005/8/layout/hList9"/>
    <dgm:cxn modelId="{762687C3-ECDD-4CED-AAAC-062EC15767B5}" type="presParOf" srcId="{24F4372D-E302-4A9D-99BC-E51A5181D8E0}" destId="{88FD0A1C-FF3C-4E84-A884-D54FDE29C9B0}" srcOrd="0" destOrd="0" presId="urn:microsoft.com/office/officeart/2005/8/layout/hList9"/>
    <dgm:cxn modelId="{1A80671A-34E6-403B-A2D1-5DFD85EF90AD}" type="presParOf" srcId="{24F4372D-E302-4A9D-99BC-E51A5181D8E0}" destId="{59686CF1-CE27-48F7-9DC8-77E8FE865C3C}" srcOrd="1" destOrd="0" presId="urn:microsoft.com/office/officeart/2005/8/layout/hList9"/>
    <dgm:cxn modelId="{CA95ECDA-3D8C-4026-8737-B0001208FD75}" type="presParOf" srcId="{59686CF1-CE27-48F7-9DC8-77E8FE865C3C}" destId="{3C9F135A-03CA-4FED-BB31-65D73C98A252}" srcOrd="0" destOrd="0" presId="urn:microsoft.com/office/officeart/2005/8/layout/hList9"/>
    <dgm:cxn modelId="{36CA4B80-368A-4DF2-A882-9DDA948CF591}" type="presParOf" srcId="{59686CF1-CE27-48F7-9DC8-77E8FE865C3C}" destId="{E7BE2FEC-B2E8-4FE0-AC8A-57C30131AAB9}" srcOrd="1" destOrd="0" presId="urn:microsoft.com/office/officeart/2005/8/layout/hList9"/>
    <dgm:cxn modelId="{21E1CF2F-9C9A-4CF4-8843-7643224932B2}" type="presParOf" srcId="{24F4372D-E302-4A9D-99BC-E51A5181D8E0}" destId="{75FDF991-E254-483C-AB20-917CDB19C61B}" srcOrd="2" destOrd="0" presId="urn:microsoft.com/office/officeart/2005/8/layout/hList9"/>
    <dgm:cxn modelId="{F0854FF2-1AD4-4A18-961A-E21555D4B986}" type="presParOf" srcId="{75FDF991-E254-483C-AB20-917CDB19C61B}" destId="{849EDBD4-EB5A-4FB9-B19A-E57424C10E6D}" srcOrd="0" destOrd="0" presId="urn:microsoft.com/office/officeart/2005/8/layout/hList9"/>
    <dgm:cxn modelId="{2B96211F-6783-4C6D-9C3A-10D69C34C299}" type="presParOf" srcId="{75FDF991-E254-483C-AB20-917CDB19C61B}" destId="{5F0A23D9-4ACD-46EB-8B46-98028B7CA95B}" srcOrd="1" destOrd="0" presId="urn:microsoft.com/office/officeart/2005/8/layout/hList9"/>
    <dgm:cxn modelId="{B5EA9645-5BC6-4F5A-9E6E-ADBCC379C655}" type="presParOf" srcId="{6354F06D-C974-4E3E-9BC0-1D9B86284425}" destId="{2A1F7F2C-901E-4137-998F-31A4BF809B29}" srcOrd="2" destOrd="0" presId="urn:microsoft.com/office/officeart/2005/8/layout/hList9"/>
    <dgm:cxn modelId="{21CE416C-461D-4F3C-BC78-89AF4DC32269}" type="presParOf" srcId="{6354F06D-C974-4E3E-9BC0-1D9B86284425}" destId="{1DD69541-0065-4E4D-839B-DA9DE264AE3A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9165B5-9CD7-4964-B96A-3D36AD5F27EB}" type="doc">
      <dgm:prSet loTypeId="urn:microsoft.com/office/officeart/2005/8/layout/pList2" loCatId="list" qsTypeId="urn:microsoft.com/office/officeart/2005/8/quickstyle/simple1" qsCatId="simple" csTypeId="urn:microsoft.com/office/officeart/2005/8/colors/accent1_2" csCatId="accent1" phldr="1"/>
      <dgm:spPr/>
    </dgm:pt>
    <dgm:pt modelId="{B403B504-B952-446D-9C16-8C31592C451F}">
      <dgm:prSet phldrT="[Text]"/>
      <dgm:spPr/>
      <dgm:t>
        <a:bodyPr/>
        <a:lstStyle/>
        <a:p>
          <a:pPr rtl="1"/>
          <a:r>
            <a:rPr lang="en-US" dirty="0" smtClean="0">
              <a:latin typeface="Aparajita" pitchFamily="34" charset="0"/>
              <a:cs typeface="Aparajita" pitchFamily="34" charset="0"/>
            </a:rPr>
            <a:t>Needs for immediate intervention</a:t>
          </a:r>
          <a:endParaRPr lang="x-none" dirty="0">
            <a:latin typeface="Aparajita" pitchFamily="34" charset="0"/>
          </a:endParaRPr>
        </a:p>
      </dgm:t>
    </dgm:pt>
    <dgm:pt modelId="{D1B719BB-81C8-4212-869C-08BE7D2F601E}" type="parTrans" cxnId="{29F2A701-D24A-4573-BEB1-3A0F294944AE}">
      <dgm:prSet/>
      <dgm:spPr/>
      <dgm:t>
        <a:bodyPr/>
        <a:lstStyle/>
        <a:p>
          <a:pPr rtl="1"/>
          <a:endParaRPr lang="x-none"/>
        </a:p>
      </dgm:t>
    </dgm:pt>
    <dgm:pt modelId="{605E1502-2778-4788-9122-FDE8977B75CA}" type="sibTrans" cxnId="{29F2A701-D24A-4573-BEB1-3A0F294944AE}">
      <dgm:prSet/>
      <dgm:spPr/>
      <dgm:t>
        <a:bodyPr/>
        <a:lstStyle/>
        <a:p>
          <a:pPr rtl="1"/>
          <a:endParaRPr lang="x-none"/>
        </a:p>
      </dgm:t>
    </dgm:pt>
    <dgm:pt modelId="{FDC9ADDB-B95D-43B5-B590-8F4292F1E450}">
      <dgm:prSet phldrT="[Text]"/>
      <dgm:spPr/>
      <dgm:t>
        <a:bodyPr/>
        <a:lstStyle/>
        <a:p>
          <a:pPr rtl="1"/>
          <a:r>
            <a:rPr lang="en-US" dirty="0" smtClean="0">
              <a:latin typeface="Aparajita" pitchFamily="34" charset="0"/>
              <a:cs typeface="Aparajita" pitchFamily="34" charset="0"/>
            </a:rPr>
            <a:t>Needs for continuous monitoring</a:t>
          </a:r>
          <a:endParaRPr lang="x-none" dirty="0">
            <a:latin typeface="Aparajita" pitchFamily="34" charset="0"/>
          </a:endParaRPr>
        </a:p>
      </dgm:t>
    </dgm:pt>
    <dgm:pt modelId="{2AE3FBE6-A6F6-494B-B17D-7C9CCCB43A9C}" type="parTrans" cxnId="{287FFF72-1688-4C03-B480-0E21B3C47655}">
      <dgm:prSet/>
      <dgm:spPr/>
      <dgm:t>
        <a:bodyPr/>
        <a:lstStyle/>
        <a:p>
          <a:pPr rtl="1"/>
          <a:endParaRPr lang="x-none"/>
        </a:p>
      </dgm:t>
    </dgm:pt>
    <dgm:pt modelId="{A0B6F74C-2874-4ACF-93FA-8D2E58CEB8D5}" type="sibTrans" cxnId="{287FFF72-1688-4C03-B480-0E21B3C47655}">
      <dgm:prSet/>
      <dgm:spPr/>
      <dgm:t>
        <a:bodyPr/>
        <a:lstStyle/>
        <a:p>
          <a:pPr rtl="1"/>
          <a:endParaRPr lang="x-none"/>
        </a:p>
      </dgm:t>
    </dgm:pt>
    <dgm:pt modelId="{B8546AE3-81D6-4EE1-B608-CD8C35C81B74}">
      <dgm:prSet phldrT="[Text]"/>
      <dgm:spPr/>
      <dgm:t>
        <a:bodyPr/>
        <a:lstStyle/>
        <a:p>
          <a:pPr rtl="1"/>
          <a:r>
            <a:rPr lang="en-US" dirty="0" smtClean="0">
              <a:latin typeface="Aparajita" pitchFamily="34" charset="0"/>
              <a:cs typeface="Aparajita" pitchFamily="34" charset="0"/>
            </a:rPr>
            <a:t>Nurse to patient ratio</a:t>
          </a:r>
          <a:endParaRPr lang="x-none" dirty="0">
            <a:latin typeface="Aparajita" pitchFamily="34" charset="0"/>
          </a:endParaRPr>
        </a:p>
      </dgm:t>
    </dgm:pt>
    <dgm:pt modelId="{00CD9AD8-EFF2-4800-ADAE-B47FBEE7FE12}" type="parTrans" cxnId="{A2259D59-A92F-4F94-9BB7-33D191DA174C}">
      <dgm:prSet/>
      <dgm:spPr/>
      <dgm:t>
        <a:bodyPr/>
        <a:lstStyle/>
        <a:p>
          <a:pPr rtl="1"/>
          <a:endParaRPr lang="x-none"/>
        </a:p>
      </dgm:t>
    </dgm:pt>
    <dgm:pt modelId="{A75391E6-ECE5-4E4D-8B07-FDB0EB328DA8}" type="sibTrans" cxnId="{A2259D59-A92F-4F94-9BB7-33D191DA174C}">
      <dgm:prSet/>
      <dgm:spPr/>
      <dgm:t>
        <a:bodyPr/>
        <a:lstStyle/>
        <a:p>
          <a:pPr rtl="1"/>
          <a:endParaRPr lang="x-none"/>
        </a:p>
      </dgm:t>
    </dgm:pt>
    <dgm:pt modelId="{475939D3-6EB9-438B-86D6-D423F34D853D}" type="pres">
      <dgm:prSet presAssocID="{099165B5-9CD7-4964-B96A-3D36AD5F27EB}" presName="Name0" presStyleCnt="0">
        <dgm:presLayoutVars>
          <dgm:dir/>
          <dgm:resizeHandles val="exact"/>
        </dgm:presLayoutVars>
      </dgm:prSet>
      <dgm:spPr/>
    </dgm:pt>
    <dgm:pt modelId="{122A41F6-8E76-4A3D-96FD-1E4DB2AE96E9}" type="pres">
      <dgm:prSet presAssocID="{099165B5-9CD7-4964-B96A-3D36AD5F27EB}" presName="bkgdShp" presStyleLbl="alignAccFollowNode1" presStyleIdx="0" presStyleCnt="1"/>
      <dgm:spPr/>
    </dgm:pt>
    <dgm:pt modelId="{16F2EA62-B807-4008-9B07-177BCC0CB76B}" type="pres">
      <dgm:prSet presAssocID="{099165B5-9CD7-4964-B96A-3D36AD5F27EB}" presName="linComp" presStyleCnt="0"/>
      <dgm:spPr/>
    </dgm:pt>
    <dgm:pt modelId="{B177FAE2-7ACE-409C-9B7F-E97B6DF5C349}" type="pres">
      <dgm:prSet presAssocID="{B403B504-B952-446D-9C16-8C31592C451F}" presName="compNode" presStyleCnt="0"/>
      <dgm:spPr/>
    </dgm:pt>
    <dgm:pt modelId="{7663C63B-3471-4FF9-B372-D1F36832B3F0}" type="pres">
      <dgm:prSet presAssocID="{B403B504-B952-446D-9C16-8C31592C451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x-none"/>
        </a:p>
      </dgm:t>
    </dgm:pt>
    <dgm:pt modelId="{39CB8396-9F6F-48F7-99CE-A8BE7B909C41}" type="pres">
      <dgm:prSet presAssocID="{B403B504-B952-446D-9C16-8C31592C451F}" presName="invisiNode" presStyleLbl="node1" presStyleIdx="0" presStyleCnt="3"/>
      <dgm:spPr/>
    </dgm:pt>
    <dgm:pt modelId="{7271F574-9361-46CE-8FF4-125C9A6A3EC8}" type="pres">
      <dgm:prSet presAssocID="{B403B504-B952-446D-9C16-8C31592C451F}" presName="imagNode" presStyleLbl="fgImgPlac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endParaRPr lang="x-none"/>
        </a:p>
      </dgm:t>
    </dgm:pt>
    <dgm:pt modelId="{8E394C27-2ED9-4A3E-9809-65DAB6678478}" type="pres">
      <dgm:prSet presAssocID="{605E1502-2778-4788-9122-FDE8977B75CA}" presName="sibTrans" presStyleLbl="sibTrans2D1" presStyleIdx="0" presStyleCnt="0"/>
      <dgm:spPr/>
      <dgm:t>
        <a:bodyPr/>
        <a:lstStyle/>
        <a:p>
          <a:pPr rtl="1"/>
          <a:endParaRPr lang="x-none"/>
        </a:p>
      </dgm:t>
    </dgm:pt>
    <dgm:pt modelId="{7A41217C-7BD1-4223-98F9-62B8339D9233}" type="pres">
      <dgm:prSet presAssocID="{FDC9ADDB-B95D-43B5-B590-8F4292F1E450}" presName="compNode" presStyleCnt="0"/>
      <dgm:spPr/>
    </dgm:pt>
    <dgm:pt modelId="{F8D7A81D-6342-4D17-88D0-F1016C954273}" type="pres">
      <dgm:prSet presAssocID="{FDC9ADDB-B95D-43B5-B590-8F4292F1E45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x-none"/>
        </a:p>
      </dgm:t>
    </dgm:pt>
    <dgm:pt modelId="{D7C0D412-AA1F-4CB7-966F-0D0037AFDF9E}" type="pres">
      <dgm:prSet presAssocID="{FDC9ADDB-B95D-43B5-B590-8F4292F1E450}" presName="invisiNode" presStyleLbl="node1" presStyleIdx="1" presStyleCnt="3"/>
      <dgm:spPr/>
    </dgm:pt>
    <dgm:pt modelId="{5ED7E5AF-A738-43AB-AD56-1D5696B18466}" type="pres">
      <dgm:prSet presAssocID="{FDC9ADDB-B95D-43B5-B590-8F4292F1E450}" presName="imagNode" presStyleLbl="fgImgPlac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EEE49DD6-2A64-4894-804F-EFBDDA2DC817}" type="pres">
      <dgm:prSet presAssocID="{A0B6F74C-2874-4ACF-93FA-8D2E58CEB8D5}" presName="sibTrans" presStyleLbl="sibTrans2D1" presStyleIdx="0" presStyleCnt="0"/>
      <dgm:spPr/>
      <dgm:t>
        <a:bodyPr/>
        <a:lstStyle/>
        <a:p>
          <a:pPr rtl="1"/>
          <a:endParaRPr lang="x-none"/>
        </a:p>
      </dgm:t>
    </dgm:pt>
    <dgm:pt modelId="{CB00C491-2621-4F74-9A41-638745332A06}" type="pres">
      <dgm:prSet presAssocID="{B8546AE3-81D6-4EE1-B608-CD8C35C81B74}" presName="compNode" presStyleCnt="0"/>
      <dgm:spPr/>
    </dgm:pt>
    <dgm:pt modelId="{D95A2553-CD74-4F97-8582-A6C784B2C08C}" type="pres">
      <dgm:prSet presAssocID="{B8546AE3-81D6-4EE1-B608-CD8C35C81B7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x-none"/>
        </a:p>
      </dgm:t>
    </dgm:pt>
    <dgm:pt modelId="{1004B607-3CBB-44DB-944D-42E13107C887}" type="pres">
      <dgm:prSet presAssocID="{B8546AE3-81D6-4EE1-B608-CD8C35C81B74}" presName="invisiNode" presStyleLbl="node1" presStyleIdx="2" presStyleCnt="3"/>
      <dgm:spPr/>
    </dgm:pt>
    <dgm:pt modelId="{078268D3-869E-480B-911C-BB060F050E12}" type="pres">
      <dgm:prSet presAssocID="{B8546AE3-81D6-4EE1-B608-CD8C35C81B74}" presName="imagNode" presStyleLbl="fgImgPlac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F642D3BF-FA3D-43AC-AA63-E2D89BD18967}" type="presOf" srcId="{A0B6F74C-2874-4ACF-93FA-8D2E58CEB8D5}" destId="{EEE49DD6-2A64-4894-804F-EFBDDA2DC817}" srcOrd="0" destOrd="0" presId="urn:microsoft.com/office/officeart/2005/8/layout/pList2"/>
    <dgm:cxn modelId="{4BCAFE2C-FD1B-44A4-88B8-46E58D88F795}" type="presOf" srcId="{B403B504-B952-446D-9C16-8C31592C451F}" destId="{7663C63B-3471-4FF9-B372-D1F36832B3F0}" srcOrd="0" destOrd="0" presId="urn:microsoft.com/office/officeart/2005/8/layout/pList2"/>
    <dgm:cxn modelId="{A2259D59-A92F-4F94-9BB7-33D191DA174C}" srcId="{099165B5-9CD7-4964-B96A-3D36AD5F27EB}" destId="{B8546AE3-81D6-4EE1-B608-CD8C35C81B74}" srcOrd="2" destOrd="0" parTransId="{00CD9AD8-EFF2-4800-ADAE-B47FBEE7FE12}" sibTransId="{A75391E6-ECE5-4E4D-8B07-FDB0EB328DA8}"/>
    <dgm:cxn modelId="{056D9F8D-9D22-44B4-A6CF-4F44F0963633}" type="presOf" srcId="{B8546AE3-81D6-4EE1-B608-CD8C35C81B74}" destId="{D95A2553-CD74-4F97-8582-A6C784B2C08C}" srcOrd="0" destOrd="0" presId="urn:microsoft.com/office/officeart/2005/8/layout/pList2"/>
    <dgm:cxn modelId="{29F2A701-D24A-4573-BEB1-3A0F294944AE}" srcId="{099165B5-9CD7-4964-B96A-3D36AD5F27EB}" destId="{B403B504-B952-446D-9C16-8C31592C451F}" srcOrd="0" destOrd="0" parTransId="{D1B719BB-81C8-4212-869C-08BE7D2F601E}" sibTransId="{605E1502-2778-4788-9122-FDE8977B75CA}"/>
    <dgm:cxn modelId="{287FFF72-1688-4C03-B480-0E21B3C47655}" srcId="{099165B5-9CD7-4964-B96A-3D36AD5F27EB}" destId="{FDC9ADDB-B95D-43B5-B590-8F4292F1E450}" srcOrd="1" destOrd="0" parTransId="{2AE3FBE6-A6F6-494B-B17D-7C9CCCB43A9C}" sibTransId="{A0B6F74C-2874-4ACF-93FA-8D2E58CEB8D5}"/>
    <dgm:cxn modelId="{7E0B26E9-DC27-4CA1-A1A6-545A98E5BF0C}" type="presOf" srcId="{FDC9ADDB-B95D-43B5-B590-8F4292F1E450}" destId="{F8D7A81D-6342-4D17-88D0-F1016C954273}" srcOrd="0" destOrd="0" presId="urn:microsoft.com/office/officeart/2005/8/layout/pList2"/>
    <dgm:cxn modelId="{39919F22-C3C4-42A2-B104-77B5F464C7BA}" type="presOf" srcId="{099165B5-9CD7-4964-B96A-3D36AD5F27EB}" destId="{475939D3-6EB9-438B-86D6-D423F34D853D}" srcOrd="0" destOrd="0" presId="urn:microsoft.com/office/officeart/2005/8/layout/pList2"/>
    <dgm:cxn modelId="{AE830E07-B807-4A9D-BF32-501778C7C752}" type="presOf" srcId="{605E1502-2778-4788-9122-FDE8977B75CA}" destId="{8E394C27-2ED9-4A3E-9809-65DAB6678478}" srcOrd="0" destOrd="0" presId="urn:microsoft.com/office/officeart/2005/8/layout/pList2"/>
    <dgm:cxn modelId="{FA3820D4-54A7-4E13-A502-FB02B285412C}" type="presParOf" srcId="{475939D3-6EB9-438B-86D6-D423F34D853D}" destId="{122A41F6-8E76-4A3D-96FD-1E4DB2AE96E9}" srcOrd="0" destOrd="0" presId="urn:microsoft.com/office/officeart/2005/8/layout/pList2"/>
    <dgm:cxn modelId="{C04B5236-5F45-4FBD-A8F5-3C8BEAFD7D5F}" type="presParOf" srcId="{475939D3-6EB9-438B-86D6-D423F34D853D}" destId="{16F2EA62-B807-4008-9B07-177BCC0CB76B}" srcOrd="1" destOrd="0" presId="urn:microsoft.com/office/officeart/2005/8/layout/pList2"/>
    <dgm:cxn modelId="{FD1FAFFE-7E42-426E-9428-7FB5689E3016}" type="presParOf" srcId="{16F2EA62-B807-4008-9B07-177BCC0CB76B}" destId="{B177FAE2-7ACE-409C-9B7F-E97B6DF5C349}" srcOrd="0" destOrd="0" presId="urn:microsoft.com/office/officeart/2005/8/layout/pList2"/>
    <dgm:cxn modelId="{C8E7ECE8-17DB-4822-897C-5944F1AEB15A}" type="presParOf" srcId="{B177FAE2-7ACE-409C-9B7F-E97B6DF5C349}" destId="{7663C63B-3471-4FF9-B372-D1F36832B3F0}" srcOrd="0" destOrd="0" presId="urn:microsoft.com/office/officeart/2005/8/layout/pList2"/>
    <dgm:cxn modelId="{7267944F-9ED0-4A2B-97B5-B6F0B349FC2C}" type="presParOf" srcId="{B177FAE2-7ACE-409C-9B7F-E97B6DF5C349}" destId="{39CB8396-9F6F-48F7-99CE-A8BE7B909C41}" srcOrd="1" destOrd="0" presId="urn:microsoft.com/office/officeart/2005/8/layout/pList2"/>
    <dgm:cxn modelId="{44757D50-EFAF-4F65-9611-58D05E645DD1}" type="presParOf" srcId="{B177FAE2-7ACE-409C-9B7F-E97B6DF5C349}" destId="{7271F574-9361-46CE-8FF4-125C9A6A3EC8}" srcOrd="2" destOrd="0" presId="urn:microsoft.com/office/officeart/2005/8/layout/pList2"/>
    <dgm:cxn modelId="{715A8887-ED6F-44ED-9E74-4258EB0C7546}" type="presParOf" srcId="{16F2EA62-B807-4008-9B07-177BCC0CB76B}" destId="{8E394C27-2ED9-4A3E-9809-65DAB6678478}" srcOrd="1" destOrd="0" presId="urn:microsoft.com/office/officeart/2005/8/layout/pList2"/>
    <dgm:cxn modelId="{4EFB5E3C-343B-4BB9-B032-F31F6097B238}" type="presParOf" srcId="{16F2EA62-B807-4008-9B07-177BCC0CB76B}" destId="{7A41217C-7BD1-4223-98F9-62B8339D9233}" srcOrd="2" destOrd="0" presId="urn:microsoft.com/office/officeart/2005/8/layout/pList2"/>
    <dgm:cxn modelId="{09C8A205-E3BC-4938-A318-76013FD9FD34}" type="presParOf" srcId="{7A41217C-7BD1-4223-98F9-62B8339D9233}" destId="{F8D7A81D-6342-4D17-88D0-F1016C954273}" srcOrd="0" destOrd="0" presId="urn:microsoft.com/office/officeart/2005/8/layout/pList2"/>
    <dgm:cxn modelId="{03D03851-B61B-4286-A629-589AE292B64C}" type="presParOf" srcId="{7A41217C-7BD1-4223-98F9-62B8339D9233}" destId="{D7C0D412-AA1F-4CB7-966F-0D0037AFDF9E}" srcOrd="1" destOrd="0" presId="urn:microsoft.com/office/officeart/2005/8/layout/pList2"/>
    <dgm:cxn modelId="{A27D8885-D33D-4BE9-BA64-D79BBA9B6907}" type="presParOf" srcId="{7A41217C-7BD1-4223-98F9-62B8339D9233}" destId="{5ED7E5AF-A738-43AB-AD56-1D5696B18466}" srcOrd="2" destOrd="0" presId="urn:microsoft.com/office/officeart/2005/8/layout/pList2"/>
    <dgm:cxn modelId="{6B812790-40C0-47EB-86A6-904AF1FA7AF6}" type="presParOf" srcId="{16F2EA62-B807-4008-9B07-177BCC0CB76B}" destId="{EEE49DD6-2A64-4894-804F-EFBDDA2DC817}" srcOrd="3" destOrd="0" presId="urn:microsoft.com/office/officeart/2005/8/layout/pList2"/>
    <dgm:cxn modelId="{06407BA6-9717-47D4-89BF-43F7BD129251}" type="presParOf" srcId="{16F2EA62-B807-4008-9B07-177BCC0CB76B}" destId="{CB00C491-2621-4F74-9A41-638745332A06}" srcOrd="4" destOrd="0" presId="urn:microsoft.com/office/officeart/2005/8/layout/pList2"/>
    <dgm:cxn modelId="{0E5C7856-2659-40D8-AC24-CDA58A096746}" type="presParOf" srcId="{CB00C491-2621-4F74-9A41-638745332A06}" destId="{D95A2553-CD74-4F97-8582-A6C784B2C08C}" srcOrd="0" destOrd="0" presId="urn:microsoft.com/office/officeart/2005/8/layout/pList2"/>
    <dgm:cxn modelId="{2A0C95A1-9D5B-4A81-B748-034D343E80D5}" type="presParOf" srcId="{CB00C491-2621-4F74-9A41-638745332A06}" destId="{1004B607-3CBB-44DB-944D-42E13107C887}" srcOrd="1" destOrd="0" presId="urn:microsoft.com/office/officeart/2005/8/layout/pList2"/>
    <dgm:cxn modelId="{C0D5354A-BF45-4D44-96B0-DF5088EAE03D}" type="presParOf" srcId="{CB00C491-2621-4F74-9A41-638745332A06}" destId="{078268D3-869E-480B-911C-BB060F050E12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269843-73D4-4973-870A-D27D848698BE}">
      <dsp:nvSpPr>
        <dsp:cNvPr id="0" name=""/>
        <dsp:cNvSpPr/>
      </dsp:nvSpPr>
      <dsp:spPr>
        <a:xfrm>
          <a:off x="3373469" y="-7751"/>
          <a:ext cx="2117971" cy="2209802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73F240-6BAD-41B4-8EF0-675EFF78AECA}">
      <dsp:nvSpPr>
        <dsp:cNvPr id="0" name=""/>
        <dsp:cNvSpPr/>
      </dsp:nvSpPr>
      <dsp:spPr>
        <a:xfrm>
          <a:off x="3824734" y="794363"/>
          <a:ext cx="1210532" cy="6051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parajita" pitchFamily="34" charset="0"/>
              <a:cs typeface="Aparajita" pitchFamily="34" charset="0"/>
            </a:rPr>
            <a:t>Time Factor affect</a:t>
          </a:r>
          <a:endParaRPr lang="x-none" sz="1600" b="1" kern="1200" dirty="0">
            <a:latin typeface="Aparajita" pitchFamily="34" charset="0"/>
          </a:endParaRPr>
        </a:p>
      </dsp:txBody>
      <dsp:txXfrm>
        <a:off x="3824734" y="794363"/>
        <a:ext cx="1210532" cy="605121"/>
      </dsp:txXfrm>
    </dsp:sp>
    <dsp:sp modelId="{49CF94C8-66BC-4A44-9346-E1F9824051F1}">
      <dsp:nvSpPr>
        <dsp:cNvPr id="0" name=""/>
        <dsp:cNvSpPr/>
      </dsp:nvSpPr>
      <dsp:spPr>
        <a:xfrm>
          <a:off x="2738159" y="1259632"/>
          <a:ext cx="2178467" cy="2178798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3DAC9E-FF3E-40FC-8520-DF9FAAEA33FC}">
      <dsp:nvSpPr>
        <dsp:cNvPr id="0" name=""/>
        <dsp:cNvSpPr/>
      </dsp:nvSpPr>
      <dsp:spPr>
        <a:xfrm>
          <a:off x="3222127" y="2053486"/>
          <a:ext cx="1210532" cy="6051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C00000"/>
              </a:solidFill>
              <a:latin typeface="Aparajita" pitchFamily="34" charset="0"/>
              <a:cs typeface="Aparajita" pitchFamily="34" charset="0"/>
            </a:rPr>
            <a:t>Mortality</a:t>
          </a:r>
          <a:endParaRPr lang="x-none" sz="1600" b="1" kern="1200" dirty="0">
            <a:solidFill>
              <a:srgbClr val="C00000"/>
            </a:solidFill>
            <a:latin typeface="Aparajita" pitchFamily="34" charset="0"/>
          </a:endParaRPr>
        </a:p>
      </dsp:txBody>
      <dsp:txXfrm>
        <a:off x="3222127" y="2053486"/>
        <a:ext cx="1210532" cy="605121"/>
      </dsp:txXfrm>
    </dsp:sp>
    <dsp:sp modelId="{D6D4A349-7401-4096-8EC2-6F9392ADC456}">
      <dsp:nvSpPr>
        <dsp:cNvPr id="0" name=""/>
        <dsp:cNvSpPr/>
      </dsp:nvSpPr>
      <dsp:spPr>
        <a:xfrm>
          <a:off x="3498270" y="2661323"/>
          <a:ext cx="1871640" cy="1872390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90C35A-E78E-40CF-8859-E1AFF5CF5BF0}">
      <dsp:nvSpPr>
        <dsp:cNvPr id="0" name=""/>
        <dsp:cNvSpPr/>
      </dsp:nvSpPr>
      <dsp:spPr>
        <a:xfrm>
          <a:off x="3827597" y="3314419"/>
          <a:ext cx="1210532" cy="6051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C00000"/>
              </a:solidFill>
              <a:latin typeface="Aparajita" pitchFamily="34" charset="0"/>
              <a:cs typeface="Aparajita" pitchFamily="34" charset="0"/>
            </a:rPr>
            <a:t>Morbidity</a:t>
          </a:r>
          <a:endParaRPr lang="x-none" sz="1600" b="1" kern="1200" dirty="0">
            <a:solidFill>
              <a:srgbClr val="C00000"/>
            </a:solidFill>
            <a:latin typeface="Aparajita" pitchFamily="34" charset="0"/>
          </a:endParaRPr>
        </a:p>
      </dsp:txBody>
      <dsp:txXfrm>
        <a:off x="3827597" y="3314419"/>
        <a:ext cx="1210532" cy="6051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6B21D8-446E-4AE4-B187-2D3340CBBBB9}">
      <dsp:nvSpPr>
        <dsp:cNvPr id="0" name=""/>
        <dsp:cNvSpPr/>
      </dsp:nvSpPr>
      <dsp:spPr>
        <a:xfrm>
          <a:off x="0" y="0"/>
          <a:ext cx="8229600" cy="1723548"/>
        </a:xfrm>
        <a:prstGeom prst="rect">
          <a:avLst/>
        </a:prstGeom>
        <a:gradFill flip="none" rotWithShape="0">
          <a:gsLst>
            <a:gs pos="0">
              <a:schemeClr val="accent1">
                <a:shade val="80000"/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 smtClean="0">
              <a:latin typeface="Aparajita" pitchFamily="34" charset="0"/>
              <a:cs typeface="Aparajita" pitchFamily="34" charset="0"/>
            </a:rPr>
            <a:t>Pre-existing System Ensure</a:t>
          </a:r>
          <a:endParaRPr lang="x-none" sz="4800" b="1" kern="1200" dirty="0">
            <a:latin typeface="Aparajita" pitchFamily="34" charset="0"/>
          </a:endParaRPr>
        </a:p>
      </dsp:txBody>
      <dsp:txXfrm>
        <a:off x="0" y="0"/>
        <a:ext cx="8229600" cy="1723548"/>
      </dsp:txXfrm>
    </dsp:sp>
    <dsp:sp modelId="{EB13031D-2B72-4593-80C6-A8C357ABECFD}">
      <dsp:nvSpPr>
        <dsp:cNvPr id="0" name=""/>
        <dsp:cNvSpPr/>
      </dsp:nvSpPr>
      <dsp:spPr>
        <a:xfrm>
          <a:off x="1004" y="1723548"/>
          <a:ext cx="1645518" cy="3619452"/>
        </a:xfrm>
        <a:prstGeom prst="rect">
          <a:avLst/>
        </a:prstGeom>
        <a:gradFill flip="none" rotWithShape="0">
          <a:gsLst>
            <a:gs pos="0">
              <a:schemeClr val="accent2">
                <a:lumMod val="75000"/>
                <a:shade val="30000"/>
                <a:satMod val="115000"/>
              </a:schemeClr>
            </a:gs>
            <a:gs pos="50000">
              <a:schemeClr val="accent2">
                <a:lumMod val="75000"/>
                <a:shade val="67500"/>
                <a:satMod val="115000"/>
              </a:schemeClr>
            </a:gs>
            <a:gs pos="100000">
              <a:schemeClr val="accent2">
                <a:lumMod val="75000"/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smtClean="0">
              <a:latin typeface="Aparajita" pitchFamily="34" charset="0"/>
              <a:cs typeface="Aparajita" pitchFamily="34" charset="0"/>
            </a:rPr>
            <a:t>One language</a:t>
          </a:r>
          <a:endParaRPr lang="x-none" sz="2500" b="1" kern="1200" dirty="0">
            <a:latin typeface="Aparajita" pitchFamily="34" charset="0"/>
          </a:endParaRPr>
        </a:p>
      </dsp:txBody>
      <dsp:txXfrm>
        <a:off x="1004" y="1723548"/>
        <a:ext cx="1645518" cy="3619452"/>
      </dsp:txXfrm>
    </dsp:sp>
    <dsp:sp modelId="{1EA4FA13-E21E-42B7-8E55-1E13AB134D86}">
      <dsp:nvSpPr>
        <dsp:cNvPr id="0" name=""/>
        <dsp:cNvSpPr/>
      </dsp:nvSpPr>
      <dsp:spPr>
        <a:xfrm>
          <a:off x="1646522" y="1723548"/>
          <a:ext cx="1645518" cy="3619452"/>
        </a:xfrm>
        <a:prstGeom prst="rect">
          <a:avLst/>
        </a:prstGeom>
        <a:gradFill flip="none" rotWithShape="0">
          <a:gsLst>
            <a:gs pos="0">
              <a:schemeClr val="accent6">
                <a:lumMod val="75000"/>
                <a:shade val="30000"/>
                <a:satMod val="115000"/>
              </a:schemeClr>
            </a:gs>
            <a:gs pos="50000">
              <a:schemeClr val="accent6">
                <a:lumMod val="75000"/>
                <a:shade val="67500"/>
                <a:satMod val="115000"/>
              </a:schemeClr>
            </a:gs>
            <a:gs pos="100000">
              <a:schemeClr val="accent6">
                <a:lumMod val="75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smtClean="0">
              <a:latin typeface="Aparajita" pitchFamily="34" charset="0"/>
              <a:cs typeface="Aparajita" pitchFamily="34" charset="0"/>
            </a:rPr>
            <a:t>Standard Level of service</a:t>
          </a:r>
          <a:endParaRPr lang="x-none" sz="2500" b="1" kern="1200" dirty="0">
            <a:latin typeface="Aparajita" pitchFamily="34" charset="0"/>
          </a:endParaRPr>
        </a:p>
      </dsp:txBody>
      <dsp:txXfrm>
        <a:off x="1646522" y="1723548"/>
        <a:ext cx="1645518" cy="3619452"/>
      </dsp:txXfrm>
    </dsp:sp>
    <dsp:sp modelId="{FFC999B8-1978-40B6-88CC-ED4EA43656C7}">
      <dsp:nvSpPr>
        <dsp:cNvPr id="0" name=""/>
        <dsp:cNvSpPr/>
      </dsp:nvSpPr>
      <dsp:spPr>
        <a:xfrm>
          <a:off x="3292040" y="1723548"/>
          <a:ext cx="1645518" cy="3619452"/>
        </a:xfrm>
        <a:prstGeom prst="rect">
          <a:avLst/>
        </a:prstGeom>
        <a:gradFill flip="none" rotWithShape="0">
          <a:gsLst>
            <a:gs pos="0">
              <a:schemeClr val="accent4">
                <a:lumMod val="75000"/>
                <a:shade val="30000"/>
                <a:satMod val="115000"/>
              </a:schemeClr>
            </a:gs>
            <a:gs pos="50000">
              <a:schemeClr val="accent4">
                <a:lumMod val="75000"/>
                <a:shade val="67500"/>
                <a:satMod val="115000"/>
              </a:schemeClr>
            </a:gs>
            <a:gs pos="100000">
              <a:schemeClr val="accent4">
                <a:lumMod val="75000"/>
                <a:shade val="100000"/>
                <a:satMod val="115000"/>
              </a:schemeClr>
            </a:gs>
          </a:gsLst>
          <a:path path="circle">
            <a:fillToRect t="100000" r="100000"/>
          </a:path>
          <a:tileRect l="-100000" b="-10000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smtClean="0">
              <a:latin typeface="Aparajita" pitchFamily="34" charset="0"/>
              <a:cs typeface="Aparajita" pitchFamily="34" charset="0"/>
            </a:rPr>
            <a:t>Facilitate decision making</a:t>
          </a:r>
          <a:endParaRPr lang="x-none" sz="2500" kern="1200" dirty="0"/>
        </a:p>
      </dsp:txBody>
      <dsp:txXfrm>
        <a:off x="3292040" y="1723548"/>
        <a:ext cx="1645518" cy="3619452"/>
      </dsp:txXfrm>
    </dsp:sp>
    <dsp:sp modelId="{D9C36F38-DD6C-4AB5-9D25-D6B58D722420}">
      <dsp:nvSpPr>
        <dsp:cNvPr id="0" name=""/>
        <dsp:cNvSpPr/>
      </dsp:nvSpPr>
      <dsp:spPr>
        <a:xfrm>
          <a:off x="4937559" y="1723548"/>
          <a:ext cx="1645518" cy="3619452"/>
        </a:xfrm>
        <a:prstGeom prst="rect">
          <a:avLst/>
        </a:prstGeom>
        <a:gradFill flip="none" rotWithShape="0">
          <a:gsLst>
            <a:gs pos="0">
              <a:srgbClr val="0070C0">
                <a:shade val="30000"/>
                <a:satMod val="115000"/>
              </a:srgbClr>
            </a:gs>
            <a:gs pos="50000">
              <a:srgbClr val="0070C0">
                <a:shade val="67500"/>
                <a:satMod val="115000"/>
              </a:srgbClr>
            </a:gs>
            <a:gs pos="100000">
              <a:srgbClr val="0070C0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smtClean="0">
              <a:latin typeface="Aparajita" pitchFamily="34" charset="0"/>
              <a:cs typeface="Aparajita" pitchFamily="34" charset="0"/>
            </a:rPr>
            <a:t>Decrease triage time</a:t>
          </a:r>
          <a:endParaRPr lang="x-none" sz="2500" b="1" kern="1200" dirty="0">
            <a:latin typeface="Aparajita" pitchFamily="34" charset="0"/>
          </a:endParaRPr>
        </a:p>
      </dsp:txBody>
      <dsp:txXfrm>
        <a:off x="4937559" y="1723548"/>
        <a:ext cx="1645518" cy="3619452"/>
      </dsp:txXfrm>
    </dsp:sp>
    <dsp:sp modelId="{72D3FEA7-D9D4-4210-98A0-51176FD70CB5}">
      <dsp:nvSpPr>
        <dsp:cNvPr id="0" name=""/>
        <dsp:cNvSpPr/>
      </dsp:nvSpPr>
      <dsp:spPr>
        <a:xfrm>
          <a:off x="6583077" y="1723548"/>
          <a:ext cx="1645518" cy="3619452"/>
        </a:xfrm>
        <a:prstGeom prst="rect">
          <a:avLst/>
        </a:prstGeom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latin typeface="Aparajita" pitchFamily="34" charset="0"/>
              <a:cs typeface="Aparajita" pitchFamily="34" charset="0"/>
            </a:rPr>
            <a:t>Facilitate Auditing</a:t>
          </a:r>
          <a:endParaRPr lang="x-none" sz="2500" kern="1200" dirty="0"/>
        </a:p>
      </dsp:txBody>
      <dsp:txXfrm>
        <a:off x="6583077" y="1723548"/>
        <a:ext cx="1645518" cy="3619452"/>
      </dsp:txXfrm>
    </dsp:sp>
    <dsp:sp modelId="{FEF39CE1-485A-4A56-9991-E4B8409A4DAC}">
      <dsp:nvSpPr>
        <dsp:cNvPr id="0" name=""/>
        <dsp:cNvSpPr/>
      </dsp:nvSpPr>
      <dsp:spPr>
        <a:xfrm>
          <a:off x="0" y="5343001"/>
          <a:ext cx="8229600" cy="40216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9F135A-03CA-4FED-BB31-65D73C98A252}">
      <dsp:nvSpPr>
        <dsp:cNvPr id="0" name=""/>
        <dsp:cNvSpPr/>
      </dsp:nvSpPr>
      <dsp:spPr>
        <a:xfrm>
          <a:off x="3455186" y="754350"/>
          <a:ext cx="2826915" cy="1885552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6464" rIns="156464" bIns="156464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latin typeface="Aparajita" pitchFamily="34" charset="0"/>
              <a:cs typeface="Aparajita" pitchFamily="34" charset="0"/>
            </a:rPr>
            <a:t>First contact with the physician</a:t>
          </a:r>
          <a:endParaRPr lang="x-none" sz="2200" b="1" kern="1200" dirty="0">
            <a:latin typeface="Aparajita" pitchFamily="34" charset="0"/>
          </a:endParaRPr>
        </a:p>
      </dsp:txBody>
      <dsp:txXfrm>
        <a:off x="3907492" y="754350"/>
        <a:ext cx="2374609" cy="1885552"/>
      </dsp:txXfrm>
    </dsp:sp>
    <dsp:sp modelId="{849EDBD4-EB5A-4FB9-B19A-E57424C10E6D}">
      <dsp:nvSpPr>
        <dsp:cNvPr id="0" name=""/>
        <dsp:cNvSpPr/>
      </dsp:nvSpPr>
      <dsp:spPr>
        <a:xfrm>
          <a:off x="3455186" y="2639903"/>
          <a:ext cx="2826915" cy="1885552"/>
        </a:xfrm>
        <a:prstGeom prst="rect">
          <a:avLst/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6464" rIns="156464" bIns="156464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latin typeface="Aparajita" pitchFamily="34" charset="0"/>
              <a:cs typeface="Aparajita" pitchFamily="34" charset="0"/>
            </a:rPr>
            <a:t>Indicate actual time of management  decision and intervention</a:t>
          </a:r>
          <a:endParaRPr lang="x-none" sz="2200" b="1" kern="1200" dirty="0">
            <a:latin typeface="Aparajita" pitchFamily="34" charset="0"/>
          </a:endParaRPr>
        </a:p>
      </dsp:txBody>
      <dsp:txXfrm>
        <a:off x="3907492" y="2639903"/>
        <a:ext cx="2374609" cy="1885552"/>
      </dsp:txXfrm>
    </dsp:sp>
    <dsp:sp modelId="{1DD69541-0065-4E4D-839B-DA9DE264AE3A}">
      <dsp:nvSpPr>
        <dsp:cNvPr id="0" name=""/>
        <dsp:cNvSpPr/>
      </dsp:nvSpPr>
      <dsp:spPr>
        <a:xfrm>
          <a:off x="1947497" y="506"/>
          <a:ext cx="1884610" cy="1884610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latin typeface="Aparajita" pitchFamily="34" charset="0"/>
              <a:cs typeface="Aparajita" pitchFamily="34" charset="0"/>
            </a:rPr>
            <a:t>Is an Ideal goal</a:t>
          </a:r>
          <a:endParaRPr lang="x-none" sz="3200" b="1" kern="1200" dirty="0">
            <a:latin typeface="Aparajita" pitchFamily="34" charset="0"/>
          </a:endParaRPr>
        </a:p>
      </dsp:txBody>
      <dsp:txXfrm>
        <a:off x="2223492" y="276501"/>
        <a:ext cx="1332620" cy="13326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2A41F6-8E76-4A3D-96FD-1E4DB2AE96E9}">
      <dsp:nvSpPr>
        <dsp:cNvPr id="0" name=""/>
        <dsp:cNvSpPr/>
      </dsp:nvSpPr>
      <dsp:spPr>
        <a:xfrm>
          <a:off x="0" y="0"/>
          <a:ext cx="8229600" cy="203668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71F574-9361-46CE-8FF4-125C9A6A3EC8}">
      <dsp:nvSpPr>
        <dsp:cNvPr id="0" name=""/>
        <dsp:cNvSpPr/>
      </dsp:nvSpPr>
      <dsp:spPr>
        <a:xfrm>
          <a:off x="246887" y="271557"/>
          <a:ext cx="2417445" cy="149356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63C63B-3471-4FF9-B372-D1F36832B3F0}">
      <dsp:nvSpPr>
        <dsp:cNvPr id="0" name=""/>
        <dsp:cNvSpPr/>
      </dsp:nvSpPr>
      <dsp:spPr>
        <a:xfrm rot="10800000">
          <a:off x="246887" y="2036683"/>
          <a:ext cx="2417445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parajita" pitchFamily="34" charset="0"/>
              <a:cs typeface="Aparajita" pitchFamily="34" charset="0"/>
            </a:rPr>
            <a:t>Needs for immediate intervention</a:t>
          </a:r>
          <a:endParaRPr lang="x-none" sz="2800" kern="1200" dirty="0">
            <a:latin typeface="Aparajita" pitchFamily="34" charset="0"/>
          </a:endParaRPr>
        </a:p>
      </dsp:txBody>
      <dsp:txXfrm rot="10800000">
        <a:off x="321232" y="2036683"/>
        <a:ext cx="2268755" cy="2414934"/>
      </dsp:txXfrm>
    </dsp:sp>
    <dsp:sp modelId="{5ED7E5AF-A738-43AB-AD56-1D5696B18466}">
      <dsp:nvSpPr>
        <dsp:cNvPr id="0" name=""/>
        <dsp:cNvSpPr/>
      </dsp:nvSpPr>
      <dsp:spPr>
        <a:xfrm>
          <a:off x="2906077" y="271557"/>
          <a:ext cx="2417445" cy="149356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D7A81D-6342-4D17-88D0-F1016C954273}">
      <dsp:nvSpPr>
        <dsp:cNvPr id="0" name=""/>
        <dsp:cNvSpPr/>
      </dsp:nvSpPr>
      <dsp:spPr>
        <a:xfrm rot="10800000">
          <a:off x="2906077" y="2036683"/>
          <a:ext cx="2417445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parajita" pitchFamily="34" charset="0"/>
              <a:cs typeface="Aparajita" pitchFamily="34" charset="0"/>
            </a:rPr>
            <a:t>Needs for continuous monitoring</a:t>
          </a:r>
          <a:endParaRPr lang="x-none" sz="2800" kern="1200" dirty="0">
            <a:latin typeface="Aparajita" pitchFamily="34" charset="0"/>
          </a:endParaRPr>
        </a:p>
      </dsp:txBody>
      <dsp:txXfrm rot="10800000">
        <a:off x="2980422" y="2036683"/>
        <a:ext cx="2268755" cy="2414934"/>
      </dsp:txXfrm>
    </dsp:sp>
    <dsp:sp modelId="{078268D3-869E-480B-911C-BB060F050E12}">
      <dsp:nvSpPr>
        <dsp:cNvPr id="0" name=""/>
        <dsp:cNvSpPr/>
      </dsp:nvSpPr>
      <dsp:spPr>
        <a:xfrm>
          <a:off x="5565267" y="271557"/>
          <a:ext cx="2417445" cy="149356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5A2553-CD74-4F97-8582-A6C784B2C08C}">
      <dsp:nvSpPr>
        <dsp:cNvPr id="0" name=""/>
        <dsp:cNvSpPr/>
      </dsp:nvSpPr>
      <dsp:spPr>
        <a:xfrm rot="10800000">
          <a:off x="5565267" y="2036683"/>
          <a:ext cx="2417445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parajita" pitchFamily="34" charset="0"/>
              <a:cs typeface="Aparajita" pitchFamily="34" charset="0"/>
            </a:rPr>
            <a:t>Nurse to patient ratio</a:t>
          </a:r>
          <a:endParaRPr lang="x-none" sz="2800" kern="1200" dirty="0">
            <a:latin typeface="Aparajita" pitchFamily="34" charset="0"/>
          </a:endParaRPr>
        </a:p>
      </dsp:txBody>
      <dsp:txXfrm rot="10800000">
        <a:off x="5639612" y="2036683"/>
        <a:ext cx="2268755" cy="24149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x-non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A610-CC15-41E5-9BA7-774CCAE75F87}" type="datetimeFigureOut">
              <a:rPr lang="x-none" smtClean="0"/>
              <a:t>8/23/15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C338-AB9C-46DC-9EA9-6911849E3B6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51929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A610-CC15-41E5-9BA7-774CCAE75F87}" type="datetimeFigureOut">
              <a:rPr lang="x-none" smtClean="0"/>
              <a:t>8/23/15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C338-AB9C-46DC-9EA9-6911849E3B6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1330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A610-CC15-41E5-9BA7-774CCAE75F87}" type="datetimeFigureOut">
              <a:rPr lang="x-none" smtClean="0"/>
              <a:t>8/23/15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C338-AB9C-46DC-9EA9-6911849E3B6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79193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A610-CC15-41E5-9BA7-774CCAE75F87}" type="datetimeFigureOut">
              <a:rPr lang="x-none" smtClean="0"/>
              <a:t>8/23/15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C338-AB9C-46DC-9EA9-6911849E3B6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86505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A610-CC15-41E5-9BA7-774CCAE75F87}" type="datetimeFigureOut">
              <a:rPr lang="x-none" smtClean="0"/>
              <a:t>8/23/15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C338-AB9C-46DC-9EA9-6911849E3B6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7345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A610-CC15-41E5-9BA7-774CCAE75F87}" type="datetimeFigureOut">
              <a:rPr lang="x-none" smtClean="0"/>
              <a:t>8/23/15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C338-AB9C-46DC-9EA9-6911849E3B6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16803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A610-CC15-41E5-9BA7-774CCAE75F87}" type="datetimeFigureOut">
              <a:rPr lang="x-none" smtClean="0"/>
              <a:t>8/23/15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C338-AB9C-46DC-9EA9-6911849E3B6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36296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A610-CC15-41E5-9BA7-774CCAE75F87}" type="datetimeFigureOut">
              <a:rPr lang="x-none" smtClean="0"/>
              <a:t>8/23/15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C338-AB9C-46DC-9EA9-6911849E3B6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6503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A610-CC15-41E5-9BA7-774CCAE75F87}" type="datetimeFigureOut">
              <a:rPr lang="x-none" smtClean="0"/>
              <a:t>8/23/15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C338-AB9C-46DC-9EA9-6911849E3B6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25776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A610-CC15-41E5-9BA7-774CCAE75F87}" type="datetimeFigureOut">
              <a:rPr lang="x-none" smtClean="0"/>
              <a:t>8/23/15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C338-AB9C-46DC-9EA9-6911849E3B6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13913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A610-CC15-41E5-9BA7-774CCAE75F87}" type="datetimeFigureOut">
              <a:rPr lang="x-none" smtClean="0"/>
              <a:t>8/23/15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C338-AB9C-46DC-9EA9-6911849E3B6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5076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9A610-CC15-41E5-9BA7-774CCAE75F87}" type="datetimeFigureOut">
              <a:rPr lang="x-none" smtClean="0"/>
              <a:t>8/23/15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DC338-AB9C-46DC-9EA9-6911849E3B6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9331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908050"/>
            <a:ext cx="8134350" cy="1736725"/>
          </a:xfrm>
        </p:spPr>
        <p:txBody>
          <a:bodyPr/>
          <a:lstStyle/>
          <a:p>
            <a:r>
              <a:rPr lang="en-US" sz="6600" b="1" dirty="0">
                <a:latin typeface="Aparajita" panose="020B0604020202020204" pitchFamily="34" charset="0"/>
                <a:cs typeface="Aparajita" panose="020B0604020202020204" pitchFamily="34" charset="0"/>
              </a:rPr>
              <a:t>Triage concept</a:t>
            </a:r>
            <a:endParaRPr lang="en-US" sz="6600" b="1" dirty="0">
              <a:solidFill>
                <a:schemeClr val="hlink"/>
              </a:solidFill>
              <a:latin typeface="Aparajita" charset="0"/>
              <a:cs typeface="Aparajita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213100"/>
            <a:ext cx="6400800" cy="2592388"/>
          </a:xfrm>
        </p:spPr>
        <p:txBody>
          <a:bodyPr rtlCol="1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latin typeface="Aparajita" pitchFamily="34" charset="0"/>
                <a:ea typeface="+mn-ea"/>
                <a:cs typeface="Aparajita" pitchFamily="34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ea typeface="+mn-ea"/>
                <a:cs typeface="Aparajita" pitchFamily="34" charset="0"/>
              </a:rPr>
              <a:t>Dr.Ahmad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ea typeface="+mn-ea"/>
                <a:cs typeface="Aparajita" pitchFamily="34" charset="0"/>
              </a:rPr>
              <a:t> El-Bashir </a:t>
            </a:r>
            <a:r>
              <a:rPr lang="en-US" dirty="0" smtClean="0">
                <a:latin typeface="Aparajita" pitchFamily="34" charset="0"/>
                <a:ea typeface="+mn-ea"/>
                <a:cs typeface="Aparajita" pitchFamily="34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Aparajita" pitchFamily="34" charset="0"/>
                <a:ea typeface="+mn-ea"/>
                <a:cs typeface="Aparajita" pitchFamily="34" charset="0"/>
              </a:rPr>
              <a:t>ED Consultant KFMC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rgbClr val="FFC000"/>
                </a:solidFill>
                <a:latin typeface="Aparajita" pitchFamily="34" charset="0"/>
                <a:ea typeface="+mn-ea"/>
                <a:cs typeface="Aparajita" pitchFamily="34" charset="0"/>
              </a:rPr>
              <a:t>Assistant Prof. KSU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rgbClr val="00B050"/>
                </a:solidFill>
                <a:latin typeface="Aparajita" pitchFamily="34" charset="0"/>
                <a:ea typeface="+mn-ea"/>
                <a:cs typeface="Aparajita" pitchFamily="34" charset="0"/>
              </a:rPr>
              <a:t>Course Director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6588125" y="6021388"/>
            <a:ext cx="1676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algn="l" rtl="0"/>
            <a:r>
              <a:rPr lang="en-US" sz="1800">
                <a:solidFill>
                  <a:srgbClr val="002060"/>
                </a:solidFill>
                <a:latin typeface="Blackadder ITC" charset="0"/>
                <a:cs typeface="Aparajita" charset="0"/>
              </a:rPr>
              <a:t>Triage course</a:t>
            </a:r>
            <a:endParaRPr lang="ar-sa" sz="1800">
              <a:solidFill>
                <a:srgbClr val="002060"/>
              </a:solidFill>
              <a:latin typeface="Blackadder IT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5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1F497D"/>
                </a:solidFill>
                <a:latin typeface="Aparajita" pitchFamily="34" charset="0"/>
                <a:cs typeface="Aparajita" pitchFamily="34" charset="0"/>
              </a:rPr>
              <a:t>Time to physician</a:t>
            </a:r>
            <a:endParaRPr lang="x-none" dirty="0">
              <a:latin typeface="Aparajit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836602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239000" y="6248400"/>
            <a:ext cx="1676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Blackadder ITC" pitchFamily="82" charset="0"/>
                <a:cs typeface="Aparajita" pitchFamily="34" charset="0"/>
              </a:rPr>
              <a:t>Triage course</a:t>
            </a:r>
            <a:endParaRPr lang="x-none" dirty="0">
              <a:solidFill>
                <a:srgbClr val="002060"/>
              </a:solidFill>
              <a:latin typeface="Blackadder IT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125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DD69541-0065-4E4D-839B-DA9DE264AE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1DD69541-0065-4E4D-839B-DA9DE264AE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9F135A-03CA-4FED-BB31-65D73C98A2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3C9F135A-03CA-4FED-BB31-65D73C98A2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49EDBD4-EB5A-4FB9-B19A-E57424C10E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849EDBD4-EB5A-4FB9-B19A-E57424C10E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1F497D"/>
                </a:solidFill>
                <a:latin typeface="Aparajita" pitchFamily="34" charset="0"/>
                <a:cs typeface="Aparajita" pitchFamily="34" charset="0"/>
              </a:rPr>
              <a:t>ED &amp; Time Goals</a:t>
            </a:r>
            <a:endParaRPr lang="en-US" b="1" dirty="0">
              <a:solidFill>
                <a:srgbClr val="1F497D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>
              <a:buNone/>
            </a:pPr>
            <a:r>
              <a:rPr lang="en-US" b="1" dirty="0">
                <a:latin typeface="Aparajita" pitchFamily="34" charset="0"/>
                <a:cs typeface="Aparajita" pitchFamily="34" charset="0"/>
              </a:rPr>
              <a:t>F</a:t>
            </a:r>
            <a:r>
              <a:rPr lang="en-US" b="1" dirty="0" smtClean="0">
                <a:latin typeface="Aparajita" pitchFamily="34" charset="0"/>
                <a:cs typeface="Aparajita" pitchFamily="34" charset="0"/>
              </a:rPr>
              <a:t>actors that determine how well ED can meet the time goals :</a:t>
            </a:r>
          </a:p>
          <a:p>
            <a:pPr lvl="0" algn="l" rtl="0">
              <a:buBlip>
                <a:blip r:embed="rId2"/>
              </a:buBlip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Bed availability</a:t>
            </a:r>
          </a:p>
          <a:p>
            <a:pPr lvl="0" algn="l" rtl="0">
              <a:buBlip>
                <a:blip r:embed="rId2"/>
              </a:buBlip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Diagnostic and therapeutic resources</a:t>
            </a:r>
          </a:p>
          <a:p>
            <a:pPr lvl="0" algn="l" rtl="0">
              <a:buBlip>
                <a:blip r:embed="rId2"/>
              </a:buBlip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Adequacy of staffing</a:t>
            </a:r>
          </a:p>
          <a:p>
            <a:pPr lvl="0" algn="l" rtl="0">
              <a:buBlip>
                <a:blip r:embed="rId2"/>
              </a:buBlip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System design</a:t>
            </a:r>
          </a:p>
          <a:p>
            <a:pPr lvl="0" algn="l" rtl="0">
              <a:buBlip>
                <a:blip r:embed="rId2"/>
              </a:buBlip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Efficiency of care processes</a:t>
            </a:r>
          </a:p>
          <a:p>
            <a:pPr lvl="0" algn="l" rtl="0">
              <a:buBlip>
                <a:blip r:embed="rId2"/>
              </a:buBlip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Ability to transfer patients</a:t>
            </a:r>
          </a:p>
          <a:p>
            <a:pPr lvl="0" algn="l" rtl="0">
              <a:buBlip>
                <a:blip r:embed="rId2"/>
              </a:buBlip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Extent of overcrowding.</a:t>
            </a:r>
          </a:p>
          <a:p>
            <a:endParaRPr lang="en-US" dirty="0">
              <a:latin typeface="Bangla MN"/>
              <a:cs typeface="Bangla M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39000" y="6248400"/>
            <a:ext cx="1676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Blackadder ITC" pitchFamily="82" charset="0"/>
                <a:cs typeface="Aparajita" pitchFamily="34" charset="0"/>
              </a:rPr>
              <a:t>Triage course</a:t>
            </a:r>
            <a:endParaRPr lang="x-none" dirty="0">
              <a:solidFill>
                <a:srgbClr val="002060"/>
              </a:solidFill>
              <a:latin typeface="Blackadder IT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102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Aparajita" pitchFamily="34" charset="0"/>
                <a:cs typeface="Aparajita" pitchFamily="34" charset="0"/>
              </a:rPr>
              <a:t>Appropriate place of management reflected by</a:t>
            </a:r>
            <a:endParaRPr lang="x-none" sz="2800" b="1" dirty="0">
              <a:latin typeface="Aparajit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160252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7558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22A41F6-8E76-4A3D-96FD-1E4DB2AE96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122A41F6-8E76-4A3D-96FD-1E4DB2AE96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271F574-9361-46CE-8FF4-125C9A6A3E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271F574-9361-46CE-8FF4-125C9A6A3E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663C63B-3471-4FF9-B372-D1F36832B3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7663C63B-3471-4FF9-B372-D1F36832B3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ED7E5AF-A738-43AB-AD56-1D5696B184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5ED7E5AF-A738-43AB-AD56-1D5696B184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D7A81D-6342-4D17-88D0-F1016C9542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F8D7A81D-6342-4D17-88D0-F1016C9542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78268D3-869E-480B-911C-BB060F050E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078268D3-869E-480B-911C-BB060F050E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95A2553-CD74-4F97-8582-A6C784B2C0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D95A2553-CD74-4F97-8582-A6C784B2C0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parajita" panose="020B0604020202020204" pitchFamily="34" charset="0"/>
                <a:cs typeface="Aparajita" panose="020B0604020202020204" pitchFamily="34" charset="0"/>
              </a:rPr>
              <a:t>Now !!!</a:t>
            </a:r>
            <a:endParaRPr lang="x-none" b="1" dirty="0">
              <a:latin typeface="Aparajit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0">
              <a:buNone/>
            </a:pPr>
            <a:endParaRPr lang="en-US" dirty="0" smtClean="0"/>
          </a:p>
          <a:p>
            <a:pPr marL="0" indent="0" algn="ctr" rtl="0">
              <a:buNone/>
            </a:pPr>
            <a:endParaRPr lang="en-US" b="1" dirty="0" smtClean="0">
              <a:latin typeface="Aparajita" panose="020B0604020202020204" pitchFamily="34" charset="0"/>
              <a:cs typeface="Aparajita" panose="020B0604020202020204" pitchFamily="34" charset="0"/>
            </a:endParaRPr>
          </a:p>
          <a:p>
            <a:pPr marL="0" indent="0" algn="ctr" rtl="0">
              <a:buNone/>
            </a:pPr>
            <a:r>
              <a:rPr lang="en-US" b="1" dirty="0" smtClean="0">
                <a:solidFill>
                  <a:srgbClr val="FF0000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Do we really need Triage in ED ??</a:t>
            </a:r>
            <a:endParaRPr lang="x-none" b="1" dirty="0">
              <a:solidFill>
                <a:srgbClr val="FF0000"/>
              </a:solidFill>
              <a:latin typeface="Aparajit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270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To answer this question let us remember</a:t>
            </a:r>
            <a:endParaRPr lang="x-none" b="1" dirty="0">
              <a:solidFill>
                <a:srgbClr val="0070C0"/>
              </a:solidFill>
              <a:latin typeface="Aparajit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US" b="1" dirty="0" smtClean="0">
                <a:solidFill>
                  <a:srgbClr val="FF0000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What is the primary objective of ED ?</a:t>
            </a:r>
          </a:p>
          <a:p>
            <a:pPr marL="0" indent="0" algn="l" rtl="0">
              <a:buNone/>
            </a:pPr>
            <a:r>
              <a:rPr lang="en-US" b="1" dirty="0" smtClean="0">
                <a:latin typeface="Aparajita" panose="020B0604020202020204" pitchFamily="34" charset="0"/>
                <a:cs typeface="Aparajita" panose="020B0604020202020204" pitchFamily="34" charset="0"/>
              </a:rPr>
              <a:t>To manage life-threatening condition in a proper time and place</a:t>
            </a:r>
          </a:p>
          <a:p>
            <a:pPr marL="0" indent="0" algn="l" rtl="0">
              <a:buNone/>
            </a:pPr>
            <a:r>
              <a:rPr lang="en-US" b="1" dirty="0" smtClean="0">
                <a:solidFill>
                  <a:srgbClr val="FF0000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What is the first step in management</a:t>
            </a:r>
          </a:p>
          <a:p>
            <a:pPr marL="0" indent="0" algn="l" rtl="0">
              <a:buNone/>
            </a:pPr>
            <a:r>
              <a:rPr lang="en-US" b="1" dirty="0" smtClean="0">
                <a:latin typeface="Aparajita" panose="020B0604020202020204" pitchFamily="34" charset="0"/>
                <a:cs typeface="Aparajita" panose="020B0604020202020204" pitchFamily="34" charset="0"/>
              </a:rPr>
              <a:t>Identify the patient as life-threatening</a:t>
            </a:r>
            <a:endParaRPr lang="x-none" b="1" dirty="0">
              <a:latin typeface="Aparajit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835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Aparajita" panose="020B0604020202020204" pitchFamily="34" charset="0"/>
                <a:cs typeface="Aparajita" panose="020B0604020202020204" pitchFamily="34" charset="0"/>
              </a:rPr>
              <a:t>Efficient management of the ED requires</a:t>
            </a:r>
            <a:r>
              <a:rPr lang="en-US" sz="3200" dirty="0">
                <a:latin typeface="Aparajita" panose="020B0604020202020204" pitchFamily="34" charset="0"/>
                <a:cs typeface="Aparajita" panose="020B0604020202020204" pitchFamily="34" charset="0"/>
              </a:rPr>
              <a:t> </a:t>
            </a:r>
            <a:r>
              <a:rPr lang="en-US" sz="3200" b="1" dirty="0">
                <a:latin typeface="Aparajita" panose="020B0604020202020204" pitchFamily="34" charset="0"/>
                <a:cs typeface="Aparajita" panose="020B0604020202020204" pitchFamily="34" charset="0"/>
              </a:rPr>
              <a:t>a team of providers capable of</a:t>
            </a:r>
            <a:endParaRPr lang="x-none" sz="3200" b="1" dirty="0">
              <a:latin typeface="Aparajit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 rtl="0">
              <a:buNone/>
            </a:pPr>
            <a:endParaRPr lang="en-US" b="1" dirty="0" smtClean="0">
              <a:latin typeface="Aparajita" panose="020B0604020202020204" pitchFamily="34" charset="0"/>
              <a:cs typeface="Aparajita" panose="020B0604020202020204" pitchFamily="34" charset="0"/>
            </a:endParaRPr>
          </a:p>
          <a:p>
            <a:pPr marL="0" indent="0" algn="l" rtl="0">
              <a:buNone/>
            </a:pPr>
            <a:endParaRPr lang="en-US" b="1" dirty="0" smtClean="0">
              <a:latin typeface="Aparajita" panose="020B0604020202020204" pitchFamily="34" charset="0"/>
              <a:cs typeface="Aparajita" panose="020B0604020202020204" pitchFamily="34" charset="0"/>
            </a:endParaRP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>
                <a:latin typeface="Aparajita" panose="020B0604020202020204" pitchFamily="34" charset="0"/>
                <a:cs typeface="Aparajita" panose="020B0604020202020204" pitchFamily="34" charset="0"/>
              </a:rPr>
              <a:t> Correctly </a:t>
            </a:r>
            <a:r>
              <a:rPr lang="en-US" dirty="0">
                <a:latin typeface="Aparajita" panose="020B0604020202020204" pitchFamily="34" charset="0"/>
                <a:cs typeface="Aparajita" panose="020B0604020202020204" pitchFamily="34" charset="0"/>
              </a:rPr>
              <a:t>identifying patients </a:t>
            </a:r>
            <a:r>
              <a:rPr lang="en-US" dirty="0" smtClean="0">
                <a:latin typeface="Aparajita" panose="020B0604020202020204" pitchFamily="34" charset="0"/>
                <a:cs typeface="Aparajita" panose="020B0604020202020204" pitchFamily="34" charset="0"/>
              </a:rPr>
              <a:t>needs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>
                <a:latin typeface="Aparajita" panose="020B0604020202020204" pitchFamily="34" charset="0"/>
                <a:cs typeface="Aparajita" panose="020B0604020202020204" pitchFamily="34" charset="0"/>
              </a:rPr>
              <a:t> </a:t>
            </a:r>
            <a:r>
              <a:rPr lang="en-US" dirty="0" smtClean="0">
                <a:latin typeface="Aparajita" panose="020B0604020202020204" pitchFamily="34" charset="0"/>
                <a:cs typeface="Aparajita" panose="020B0604020202020204" pitchFamily="34" charset="0"/>
              </a:rPr>
              <a:t>Setting </a:t>
            </a:r>
            <a:r>
              <a:rPr lang="en-US" dirty="0">
                <a:latin typeface="Aparajita" panose="020B0604020202020204" pitchFamily="34" charset="0"/>
                <a:cs typeface="Aparajita" panose="020B0604020202020204" pitchFamily="34" charset="0"/>
              </a:rPr>
              <a:t>priorities and 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>
                <a:latin typeface="Aparajita" panose="020B0604020202020204" pitchFamily="34" charset="0"/>
                <a:cs typeface="Aparajita" panose="020B0604020202020204" pitchFamily="34" charset="0"/>
              </a:rPr>
              <a:t> Implementing </a:t>
            </a:r>
            <a:r>
              <a:rPr lang="en-US" dirty="0">
                <a:latin typeface="Aparajita" panose="020B0604020202020204" pitchFamily="34" charset="0"/>
                <a:cs typeface="Aparajita" panose="020B0604020202020204" pitchFamily="34" charset="0"/>
              </a:rPr>
              <a:t>appropriate, </a:t>
            </a:r>
            <a:r>
              <a:rPr lang="en-US" dirty="0" smtClean="0">
                <a:latin typeface="Aparajita" panose="020B0604020202020204" pitchFamily="34" charset="0"/>
                <a:cs typeface="Aparajita" panose="020B0604020202020204" pitchFamily="34" charset="0"/>
              </a:rPr>
              <a:t>investigation &amp; treatment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>
                <a:latin typeface="Aparajita" panose="020B0604020202020204" pitchFamily="34" charset="0"/>
                <a:cs typeface="Aparajita" panose="020B0604020202020204" pitchFamily="34" charset="0"/>
              </a:rPr>
              <a:t> Proper disposition</a:t>
            </a:r>
            <a:r>
              <a:rPr lang="en-US" dirty="0">
                <a:latin typeface="Aparajita" panose="020B0604020202020204" pitchFamily="34" charset="0"/>
                <a:cs typeface="Aparajita" panose="020B0604020202020204" pitchFamily="34" charset="0"/>
              </a:rPr>
              <a:t/>
            </a:r>
            <a:br>
              <a:rPr lang="en-US" dirty="0">
                <a:latin typeface="Aparajita" panose="020B0604020202020204" pitchFamily="34" charset="0"/>
                <a:cs typeface="Aparajita" panose="020B0604020202020204" pitchFamily="34" charset="0"/>
              </a:rPr>
            </a:br>
            <a:r>
              <a:rPr lang="en-US" dirty="0">
                <a:latin typeface="Aparajita" panose="020B0604020202020204" pitchFamily="34" charset="0"/>
                <a:cs typeface="Aparajita" panose="020B0604020202020204" pitchFamily="34" charset="0"/>
              </a:rPr>
              <a:t/>
            </a:r>
            <a:br>
              <a:rPr lang="en-US" dirty="0">
                <a:latin typeface="Aparajita" panose="020B0604020202020204" pitchFamily="34" charset="0"/>
                <a:cs typeface="Aparajita" panose="020B0604020202020204" pitchFamily="34" charset="0"/>
              </a:rPr>
            </a:br>
            <a:r>
              <a:rPr lang="en-US" dirty="0">
                <a:latin typeface="Aparajita" panose="020B0604020202020204" pitchFamily="34" charset="0"/>
                <a:cs typeface="Aparajita" panose="020B0604020202020204" pitchFamily="34" charset="0"/>
              </a:rPr>
              <a:t/>
            </a:r>
            <a:br>
              <a:rPr lang="en-US" dirty="0">
                <a:latin typeface="Aparajita" panose="020B0604020202020204" pitchFamily="34" charset="0"/>
                <a:cs typeface="Aparajita" panose="020B0604020202020204" pitchFamily="34" charset="0"/>
              </a:rPr>
            </a:br>
            <a:endParaRPr lang="x-none" dirty="0">
              <a:latin typeface="Aparajit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098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Yes-Yes-Yes</a:t>
            </a:r>
            <a:endParaRPr lang="x-none" b="1" dirty="0">
              <a:solidFill>
                <a:srgbClr val="0070C0"/>
              </a:solidFill>
              <a:latin typeface="Aparajit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0">
              <a:buNone/>
            </a:pPr>
            <a:r>
              <a:rPr lang="en-US" dirty="0"/>
              <a:t> </a:t>
            </a:r>
            <a:endParaRPr lang="en-US" dirty="0" smtClean="0"/>
          </a:p>
          <a:p>
            <a:pPr marL="0" indent="0" algn="ctr" rtl="0">
              <a:buNone/>
            </a:pPr>
            <a:endParaRPr lang="en-US" b="1" dirty="0">
              <a:latin typeface="Aparajita" panose="020B0604020202020204" pitchFamily="34" charset="0"/>
              <a:cs typeface="Aparajita" panose="020B0604020202020204" pitchFamily="34" charset="0"/>
            </a:endParaRPr>
          </a:p>
          <a:p>
            <a:pPr marL="0" indent="0" algn="ctr" rtl="0">
              <a:buNone/>
            </a:pPr>
            <a:r>
              <a:rPr lang="en-US" b="1" dirty="0" smtClean="0">
                <a:latin typeface="Aparajita" panose="020B0604020202020204" pitchFamily="34" charset="0"/>
                <a:cs typeface="Aparajita" panose="020B0604020202020204" pitchFamily="34" charset="0"/>
              </a:rPr>
              <a:t>Triage process is an </a:t>
            </a:r>
            <a:r>
              <a:rPr lang="en-US" b="1" smtClean="0">
                <a:latin typeface="Aparajita" panose="020B0604020202020204" pitchFamily="34" charset="0"/>
                <a:cs typeface="Aparajita" panose="020B0604020202020204" pitchFamily="34" charset="0"/>
              </a:rPr>
              <a:t>essential station , </a:t>
            </a:r>
            <a:r>
              <a:rPr lang="en-US" b="1" dirty="0" smtClean="0">
                <a:latin typeface="Aparajita" panose="020B0604020202020204" pitchFamily="34" charset="0"/>
                <a:cs typeface="Aparajita" panose="020B0604020202020204" pitchFamily="34" charset="0"/>
              </a:rPr>
              <a:t>and play a major role in management of patients in ED </a:t>
            </a:r>
            <a:endParaRPr lang="x-none" b="1" dirty="0">
              <a:latin typeface="Aparajit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02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parajita" panose="020B0604020202020204" pitchFamily="34" charset="0"/>
                <a:cs typeface="Aparajita" panose="020B0604020202020204" pitchFamily="34" charset="0"/>
              </a:rPr>
              <a:t>Case scenario</a:t>
            </a:r>
            <a:endParaRPr lang="en-US" b="1" dirty="0"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 smtClean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ea typeface="+mn-ea"/>
            </a:endParaRPr>
          </a:p>
          <a:p>
            <a:pPr marL="114300" indent="0" algn="ctr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latin typeface="Aparajita" panose="020B0604020202020204" pitchFamily="34" charset="0"/>
                <a:cs typeface="Aparajita" panose="020B0604020202020204" pitchFamily="34" charset="0"/>
              </a:rPr>
              <a:t>30 years old male known asthmatic presented to ED with history of SOB of 3 hours duration looks in severe distress  , </a:t>
            </a:r>
            <a:r>
              <a:rPr lang="en-US" dirty="0" err="1" smtClean="0">
                <a:latin typeface="Aparajita" panose="020B0604020202020204" pitchFamily="34" charset="0"/>
                <a:cs typeface="Aparajita" panose="020B0604020202020204" pitchFamily="34" charset="0"/>
              </a:rPr>
              <a:t>tachypnic</a:t>
            </a:r>
            <a:r>
              <a:rPr lang="en-US" dirty="0" smtClean="0">
                <a:latin typeface="Aparajita" panose="020B0604020202020204" pitchFamily="34" charset="0"/>
                <a:cs typeface="Aparajita" panose="020B0604020202020204" pitchFamily="34" charset="0"/>
              </a:rPr>
              <a:t> , diaphoretic , decrease level of consciousness  unable to give history </a:t>
            </a:r>
            <a:endParaRPr lang="en-US" dirty="0"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567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parajita" panose="020B0604020202020204" pitchFamily="34" charset="0"/>
                <a:cs typeface="Aparajita" panose="020B0604020202020204" pitchFamily="34" charset="0"/>
              </a:rPr>
              <a:t>Important questions ?</a:t>
            </a:r>
            <a:endParaRPr lang="en-US" b="1" dirty="0"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Aparajita" pitchFamily="34" charset="0"/>
                <a:ea typeface="+mn-ea"/>
                <a:cs typeface="Aparajita" pitchFamily="34" charset="0"/>
              </a:rPr>
              <a:t>When this patient will be seen in ED ?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Aparajita" pitchFamily="34" charset="0"/>
                <a:ea typeface="+mn-ea"/>
                <a:cs typeface="Aparajita" pitchFamily="34" charset="0"/>
              </a:rPr>
              <a:t>In which part of ED he will be seen    ?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Who will take the decision ?</a:t>
            </a:r>
            <a:endParaRPr lang="en-US" dirty="0" smtClean="0">
              <a:latin typeface="Aparajita" pitchFamily="34" charset="0"/>
              <a:ea typeface="+mn-ea"/>
              <a:cs typeface="Aparajita" pitchFamily="34" charset="0"/>
            </a:endParaRPr>
          </a:p>
          <a:p>
            <a:pPr algn="l" rtl="0" eaLnBrk="1" fontAlgn="auto" hangingPunct="1">
              <a:spcAft>
                <a:spcPts val="0"/>
              </a:spcAft>
              <a:defRPr/>
            </a:pPr>
            <a:endParaRPr lang="en-US" dirty="0">
              <a:latin typeface="Aparajita" pitchFamily="34" charset="0"/>
              <a:ea typeface="+mn-ea"/>
              <a:cs typeface="Aparajita" pitchFamily="34" charset="0"/>
            </a:endParaRPr>
          </a:p>
          <a:p>
            <a:pPr marL="0" indent="0" algn="l" rtl="0" eaLnBrk="1" fontAlgn="auto" hangingPunct="1">
              <a:spcAft>
                <a:spcPts val="0"/>
              </a:spcAft>
              <a:buNone/>
              <a:defRPr/>
            </a:pPr>
            <a:endParaRPr lang="en-US" dirty="0" smtClean="0">
              <a:latin typeface="Aparajita" pitchFamily="34" charset="0"/>
              <a:ea typeface="+mn-ea"/>
              <a:cs typeface="Aparajita" pitchFamily="34" charset="0"/>
            </a:endParaRPr>
          </a:p>
          <a:p>
            <a:pPr marL="114300" indent="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latin typeface="Aparajita" pitchFamily="34" charset="0"/>
                <a:ea typeface="+mn-ea"/>
                <a:cs typeface="Aparajita" pitchFamily="34" charset="0"/>
              </a:rPr>
              <a:t> </a:t>
            </a:r>
            <a:r>
              <a:rPr lang="en-US" dirty="0" smtClean="0">
                <a:latin typeface="Aparajita" pitchFamily="34" charset="0"/>
                <a:ea typeface="+mn-ea"/>
                <a:cs typeface="Aparajita" pitchFamily="34" charset="0"/>
              </a:rPr>
              <a:t>                     </a:t>
            </a:r>
            <a:r>
              <a:rPr lang="en-US" sz="5400" b="1" dirty="0" smtClean="0">
                <a:latin typeface="Aparajita" pitchFamily="34" charset="0"/>
                <a:ea typeface="+mn-ea"/>
                <a:cs typeface="Aparajita" pitchFamily="34" charset="0"/>
              </a:rPr>
              <a:t>Triage</a:t>
            </a:r>
            <a:endParaRPr lang="en-US" sz="5400" b="1" dirty="0">
              <a:latin typeface="Aparajita" pitchFamily="34" charset="0"/>
              <a:ea typeface="+mn-ea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236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parajita" panose="020B0604020202020204" pitchFamily="34" charset="0"/>
                <a:cs typeface="Aparajita" panose="020B0604020202020204" pitchFamily="34" charset="0"/>
              </a:rPr>
              <a:t>What is especial</a:t>
            </a:r>
            <a:endParaRPr lang="en-US" b="1" dirty="0"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/>
          <a:p>
            <a:pPr algn="l" rtl="0" eaLnBrk="1" hangingPunct="1"/>
            <a:r>
              <a:rPr lang="en-US" altLang="x-none" b="1" dirty="0" smtClean="0">
                <a:latin typeface="Aparajita" pitchFamily="34" charset="0"/>
                <a:cs typeface="Aparajita" pitchFamily="34" charset="0"/>
              </a:rPr>
              <a:t>Open doors</a:t>
            </a:r>
          </a:p>
          <a:p>
            <a:pPr algn="l" rtl="0" eaLnBrk="1" hangingPunct="1"/>
            <a:r>
              <a:rPr lang="en-US" altLang="x-none" b="1" dirty="0" smtClean="0">
                <a:latin typeface="Aparajita" pitchFamily="34" charset="0"/>
                <a:cs typeface="Aparajita" pitchFamily="34" charset="0"/>
              </a:rPr>
              <a:t>Broad spectrum</a:t>
            </a:r>
          </a:p>
          <a:p>
            <a:pPr algn="l" rtl="0" eaLnBrk="1" hangingPunct="1"/>
            <a:r>
              <a:rPr lang="en-US" altLang="x-none" b="1" dirty="0" smtClean="0">
                <a:latin typeface="Aparajita" pitchFamily="34" charset="0"/>
                <a:cs typeface="Aparajita" pitchFamily="34" charset="0"/>
              </a:rPr>
              <a:t>Who is coming</a:t>
            </a:r>
          </a:p>
          <a:p>
            <a:pPr algn="l" rtl="0" eaLnBrk="1" hangingPunct="1"/>
            <a:r>
              <a:rPr lang="en-US" altLang="x-none" b="1" dirty="0" smtClean="0">
                <a:latin typeface="Aparajita" pitchFamily="34" charset="0"/>
                <a:cs typeface="Aparajita" pitchFamily="34" charset="0"/>
              </a:rPr>
              <a:t>Time factors</a:t>
            </a:r>
          </a:p>
          <a:p>
            <a:pPr algn="l" rtl="0" eaLnBrk="1" hangingPunct="1"/>
            <a:r>
              <a:rPr lang="en-US" altLang="x-none" b="1" dirty="0" smtClean="0">
                <a:latin typeface="Aparajita" pitchFamily="34" charset="0"/>
                <a:cs typeface="Aparajita" pitchFamily="34" charset="0"/>
              </a:rPr>
              <a:t>Safety</a:t>
            </a:r>
          </a:p>
          <a:p>
            <a:pPr algn="l" rtl="0" eaLnBrk="1" hangingPunct="1"/>
            <a:r>
              <a:rPr lang="en-US" altLang="x-none" b="1" dirty="0" smtClean="0">
                <a:latin typeface="Aparajita" pitchFamily="34" charset="0"/>
                <a:cs typeface="Aparajita" pitchFamily="34" charset="0"/>
              </a:rPr>
              <a:t>Medico-legal issues</a:t>
            </a:r>
          </a:p>
          <a:p>
            <a:pPr algn="l" rtl="0" eaLnBrk="1" hangingPunct="1"/>
            <a:r>
              <a:rPr lang="en-US" altLang="x-none" b="1" dirty="0" smtClean="0">
                <a:latin typeface="Aparajita" pitchFamily="34" charset="0"/>
                <a:cs typeface="Aparajita" pitchFamily="34" charset="0"/>
              </a:rPr>
              <a:t>Infection exposure</a:t>
            </a:r>
          </a:p>
          <a:p>
            <a:pPr eaLnBrk="1" hangingPunct="1"/>
            <a:endParaRPr lang="en-US" altLang="x-none" dirty="0" smtClean="0"/>
          </a:p>
        </p:txBody>
      </p:sp>
      <p:pic>
        <p:nvPicPr>
          <p:cNvPr id="5124" name="Content Placeholder 2" descr="BROWD SPECTRUM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17" r="19417"/>
          <a:stretch>
            <a:fillRect/>
          </a:stretch>
        </p:blipFill>
        <p:spPr>
          <a:xfrm>
            <a:off x="4419600" y="1536700"/>
            <a:ext cx="3657600" cy="4589463"/>
          </a:xfrm>
        </p:spPr>
      </p:pic>
    </p:spTree>
    <p:extLst>
      <p:ext uri="{BB962C8B-B14F-4D97-AF65-F5344CB8AC3E}">
        <p14:creationId xmlns:p14="http://schemas.microsoft.com/office/powerpoint/2010/main" val="1731857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parajita" panose="020B0604020202020204" pitchFamily="34" charset="0"/>
                <a:cs typeface="Aparajita" panose="020B0604020202020204" pitchFamily="34" charset="0"/>
              </a:rPr>
              <a:t>Open door</a:t>
            </a:r>
            <a:endParaRPr lang="en-US" b="1" dirty="0"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802188" cy="4525963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Char char="u"/>
            </a:pPr>
            <a:r>
              <a:rPr lang="en-US" altLang="x-none" dirty="0" smtClean="0"/>
              <a:t>  </a:t>
            </a:r>
            <a:r>
              <a:rPr lang="en-US" altLang="x-none" b="1" dirty="0" smtClean="0">
                <a:latin typeface="Aparajita" pitchFamily="34" charset="0"/>
                <a:cs typeface="Aparajita" pitchFamily="34" charset="0"/>
              </a:rPr>
              <a:t>No schedule</a:t>
            </a:r>
          </a:p>
          <a:p>
            <a:pPr algn="l" rtl="0" eaLnBrk="1" hangingPunct="1">
              <a:buFont typeface="Wingdings" pitchFamily="2" charset="2"/>
              <a:buChar char="u"/>
            </a:pPr>
            <a:r>
              <a:rPr lang="en-US" altLang="x-none" b="1" dirty="0" smtClean="0">
                <a:latin typeface="Aparajita" pitchFamily="34" charset="0"/>
                <a:cs typeface="Aparajita" pitchFamily="34" charset="0"/>
              </a:rPr>
              <a:t>  Who is coming</a:t>
            </a:r>
          </a:p>
          <a:p>
            <a:pPr algn="l" rtl="0" eaLnBrk="1" hangingPunct="1">
              <a:buFont typeface="Wingdings" pitchFamily="2" charset="2"/>
              <a:buChar char="u"/>
            </a:pPr>
            <a:r>
              <a:rPr lang="en-US" altLang="x-none" b="1" dirty="0" smtClean="0">
                <a:latin typeface="Aparajita" pitchFamily="34" charset="0"/>
                <a:cs typeface="Aparajita" pitchFamily="34" charset="0"/>
              </a:rPr>
              <a:t>  How many</a:t>
            </a:r>
          </a:p>
          <a:p>
            <a:pPr algn="l" rtl="0" eaLnBrk="1" hangingPunct="1">
              <a:buFont typeface="Wingdings" pitchFamily="2" charset="2"/>
              <a:buChar char="u"/>
            </a:pPr>
            <a:r>
              <a:rPr lang="en-US" altLang="x-none" b="1" dirty="0" smtClean="0">
                <a:latin typeface="Aparajita" pitchFamily="34" charset="0"/>
                <a:cs typeface="Aparajita" pitchFamily="34" charset="0"/>
              </a:rPr>
              <a:t>  What is the presentation</a:t>
            </a:r>
          </a:p>
          <a:p>
            <a:pPr algn="l" rtl="0" eaLnBrk="1" hangingPunct="1">
              <a:buFont typeface="Wingdings" pitchFamily="2" charset="2"/>
              <a:buChar char="u"/>
            </a:pPr>
            <a:r>
              <a:rPr lang="en-US" altLang="x-none" b="1" dirty="0" smtClean="0">
                <a:latin typeface="Aparajita" pitchFamily="34" charset="0"/>
                <a:cs typeface="Aparajita" pitchFamily="34" charset="0"/>
              </a:rPr>
              <a:t>  Whom to see first</a:t>
            </a:r>
          </a:p>
          <a:p>
            <a:pPr eaLnBrk="1" hangingPunct="1"/>
            <a:endParaRPr lang="en-US" altLang="x-none" dirty="0" smtClean="0"/>
          </a:p>
        </p:txBody>
      </p:sp>
      <p:pic>
        <p:nvPicPr>
          <p:cNvPr id="6148" name="Content Placeholder 6" descr="CR0WDED PEAPLE 2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85" r="25285"/>
          <a:stretch>
            <a:fillRect/>
          </a:stretch>
        </p:blipFill>
        <p:spPr>
          <a:xfrm>
            <a:off x="4802188" y="1417638"/>
            <a:ext cx="4179887" cy="4708525"/>
          </a:xfrm>
        </p:spPr>
      </p:pic>
    </p:spTree>
    <p:extLst>
      <p:ext uri="{BB962C8B-B14F-4D97-AF65-F5344CB8AC3E}">
        <p14:creationId xmlns:p14="http://schemas.microsoft.com/office/powerpoint/2010/main" val="109586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parajita" panose="020B0604020202020204" pitchFamily="34" charset="0"/>
                <a:cs typeface="Aparajita" panose="020B0604020202020204" pitchFamily="34" charset="0"/>
              </a:rPr>
              <a:t>Broad spectrum</a:t>
            </a:r>
            <a:endParaRPr lang="en-US" b="1" dirty="0"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700"/>
            <a:ext cx="3657600" cy="4589463"/>
          </a:xfrm>
        </p:spPr>
        <p:txBody>
          <a:bodyPr/>
          <a:lstStyle/>
          <a:p>
            <a:pPr algn="l" rtl="0" eaLnBrk="1" hangingPunct="1"/>
            <a:r>
              <a:rPr lang="en-US" altLang="x-none" b="1" dirty="0" smtClean="0">
                <a:latin typeface="Aparajita" pitchFamily="34" charset="0"/>
                <a:cs typeface="Aparajita" pitchFamily="34" charset="0"/>
              </a:rPr>
              <a:t>Seriously ill patients</a:t>
            </a:r>
          </a:p>
          <a:p>
            <a:pPr algn="l" rtl="0" eaLnBrk="1" hangingPunct="1"/>
            <a:r>
              <a:rPr lang="en-US" altLang="x-none" b="1" dirty="0" smtClean="0">
                <a:latin typeface="Aparajita" pitchFamily="34" charset="0"/>
                <a:cs typeface="Aparajita" pitchFamily="34" charset="0"/>
              </a:rPr>
              <a:t>Simple cases</a:t>
            </a:r>
          </a:p>
          <a:p>
            <a:pPr algn="l" rtl="0" eaLnBrk="1" hangingPunct="1"/>
            <a:r>
              <a:rPr lang="en-US" altLang="x-none" b="1" dirty="0" smtClean="0">
                <a:latin typeface="Aparajita" pitchFamily="34" charset="0"/>
                <a:cs typeface="Aparajita" pitchFamily="34" charset="0"/>
              </a:rPr>
              <a:t>Need emergency intervention</a:t>
            </a:r>
          </a:p>
          <a:p>
            <a:pPr algn="l" rtl="0" eaLnBrk="1" hangingPunct="1"/>
            <a:r>
              <a:rPr lang="en-US" altLang="x-none" b="1" dirty="0" smtClean="0">
                <a:latin typeface="Aparajita" pitchFamily="34" charset="0"/>
                <a:cs typeface="Aparajita" pitchFamily="34" charset="0"/>
              </a:rPr>
              <a:t>Need other services</a:t>
            </a:r>
          </a:p>
        </p:txBody>
      </p:sp>
      <p:pic>
        <p:nvPicPr>
          <p:cNvPr id="7172" name="Content Placeholder 4" descr="a1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70" r="31670"/>
          <a:stretch>
            <a:fillRect/>
          </a:stretch>
        </p:blipFill>
        <p:spPr>
          <a:xfrm>
            <a:off x="4419600" y="1536700"/>
            <a:ext cx="3657600" cy="4589463"/>
          </a:xfrm>
        </p:spPr>
      </p:pic>
    </p:spTree>
    <p:extLst>
      <p:ext uri="{BB962C8B-B14F-4D97-AF65-F5344CB8AC3E}">
        <p14:creationId xmlns:p14="http://schemas.microsoft.com/office/powerpoint/2010/main" val="362848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parajita" panose="020B0604020202020204" pitchFamily="34" charset="0"/>
                <a:cs typeface="Aparajita" panose="020B0604020202020204" pitchFamily="34" charset="0"/>
              </a:rPr>
              <a:t>Time factor</a:t>
            </a:r>
            <a:endParaRPr lang="en-US" b="1" dirty="0"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700"/>
            <a:ext cx="3657600" cy="4589463"/>
          </a:xfrm>
        </p:spPr>
        <p:txBody>
          <a:bodyPr/>
          <a:lstStyle/>
          <a:p>
            <a:pPr algn="l" rtl="0" eaLnBrk="1" hangingPunct="1"/>
            <a:r>
              <a:rPr lang="en-US" altLang="x-none" b="1" dirty="0" smtClean="0">
                <a:latin typeface="Aparajita" pitchFamily="34" charset="0"/>
                <a:cs typeface="Aparajita" pitchFamily="34" charset="0"/>
              </a:rPr>
              <a:t>Golden hours</a:t>
            </a:r>
          </a:p>
          <a:p>
            <a:pPr algn="l" rtl="0" eaLnBrk="1" hangingPunct="1"/>
            <a:r>
              <a:rPr lang="en-US" altLang="x-none" b="1" dirty="0" smtClean="0">
                <a:latin typeface="Aparajita" pitchFamily="34" charset="0"/>
                <a:cs typeface="Aparajita" pitchFamily="34" charset="0"/>
              </a:rPr>
              <a:t>Life saving intervention</a:t>
            </a:r>
          </a:p>
          <a:p>
            <a:pPr algn="l" rtl="0" eaLnBrk="1" hangingPunct="1"/>
            <a:r>
              <a:rPr lang="en-US" altLang="x-none" b="1" dirty="0" smtClean="0">
                <a:latin typeface="Aparajita" pitchFamily="34" charset="0"/>
                <a:cs typeface="Aparajita" pitchFamily="34" charset="0"/>
              </a:rPr>
              <a:t>Short time of management</a:t>
            </a:r>
          </a:p>
          <a:p>
            <a:pPr algn="l" rtl="0" eaLnBrk="1" hangingPunct="1"/>
            <a:r>
              <a:rPr lang="en-US" altLang="x-none" b="1" dirty="0" smtClean="0">
                <a:latin typeface="Aparajita" pitchFamily="34" charset="0"/>
                <a:cs typeface="Aparajita" pitchFamily="34" charset="0"/>
              </a:rPr>
              <a:t>Patients flow</a:t>
            </a:r>
          </a:p>
        </p:txBody>
      </p:sp>
      <p:pic>
        <p:nvPicPr>
          <p:cNvPr id="8196" name="Content Placeholder 4" descr="golden hours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73" r="23473"/>
          <a:stretch>
            <a:fillRect/>
          </a:stretch>
        </p:blipFill>
        <p:spPr>
          <a:xfrm>
            <a:off x="4419600" y="1536700"/>
            <a:ext cx="3657600" cy="4589463"/>
          </a:xfrm>
        </p:spPr>
      </p:pic>
    </p:spTree>
    <p:extLst>
      <p:ext uri="{BB962C8B-B14F-4D97-AF65-F5344CB8AC3E}">
        <p14:creationId xmlns:p14="http://schemas.microsoft.com/office/powerpoint/2010/main" val="1306146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918450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3245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F269843-73D4-4973-870A-D27D848698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8F269843-73D4-4973-870A-D27D848698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573F240-6BAD-41B4-8EF0-675EFF78AE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9573F240-6BAD-41B4-8EF0-675EFF78AE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9CF94C8-66BC-4A44-9346-E1F9824051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49CF94C8-66BC-4A44-9346-E1F9824051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F3DAC9E-FF3E-40FC-8520-DF9FAAEA33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EF3DAC9E-FF3E-40FC-8520-DF9FAAEA33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6D4A349-7401-4096-8EC2-6F9392ADC4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D6D4A349-7401-4096-8EC2-6F9392ADC4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90C35A-E78E-40CF-8859-E1AFF5CF5B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6090C35A-E78E-40CF-8859-E1AFF5CF5B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6424345"/>
              </p:ext>
            </p:extLst>
          </p:nvPr>
        </p:nvGraphicFramePr>
        <p:xfrm>
          <a:off x="457200" y="381000"/>
          <a:ext cx="8229600" cy="5745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239000" y="6248400"/>
            <a:ext cx="1676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Blackadder ITC" pitchFamily="82" charset="0"/>
                <a:cs typeface="Aparajita" pitchFamily="34" charset="0"/>
              </a:rPr>
              <a:t>Triage course</a:t>
            </a:r>
            <a:endParaRPr lang="x-none" dirty="0">
              <a:solidFill>
                <a:srgbClr val="002060"/>
              </a:solidFill>
              <a:latin typeface="Blackadder IT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427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EF39CE1-485A-4A56-9991-E4B8409A4D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FEF39CE1-485A-4A56-9991-E4B8409A4D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66B21D8-446E-4AE4-B187-2D3340CBB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C66B21D8-446E-4AE4-B187-2D3340CBBB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13031D-2B72-4593-80C6-A8C357ABEC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EB13031D-2B72-4593-80C6-A8C357ABEC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A4FA13-E21E-42B7-8E55-1E13AB134D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1EA4FA13-E21E-42B7-8E55-1E13AB134D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C999B8-1978-40B6-88CC-ED4EA43656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FFC999B8-1978-40B6-88CC-ED4EA43656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9C36F38-DD6C-4AB5-9D25-D6B58D7224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D9C36F38-DD6C-4AB5-9D25-D6B58D7224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2D3FEA7-D9D4-4210-98A0-51176FD70C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">
                                            <p:graphicEl>
                                              <a:dgm id="{72D3FEA7-D9D4-4210-98A0-51176FD70C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367</Words>
  <Application>Microsoft Macintosh PowerPoint</Application>
  <PresentationFormat>On-screen Show (4:3)</PresentationFormat>
  <Paragraphs>90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Triage concept</vt:lpstr>
      <vt:lpstr>Case scenario</vt:lpstr>
      <vt:lpstr>Important questions ?</vt:lpstr>
      <vt:lpstr>What is especial</vt:lpstr>
      <vt:lpstr>Open door</vt:lpstr>
      <vt:lpstr>Broad spectrum</vt:lpstr>
      <vt:lpstr>Time factor</vt:lpstr>
      <vt:lpstr>PowerPoint Presentation</vt:lpstr>
      <vt:lpstr>PowerPoint Presentation</vt:lpstr>
      <vt:lpstr>Time to physician</vt:lpstr>
      <vt:lpstr>ED &amp; Time Goals</vt:lpstr>
      <vt:lpstr>Appropriate place of management reflected by</vt:lpstr>
      <vt:lpstr>Now !!!</vt:lpstr>
      <vt:lpstr>To answer this question let us remember</vt:lpstr>
      <vt:lpstr>Efficient management of the ED requires a team of providers capable of</vt:lpstr>
      <vt:lpstr>Yes-Yes-Yes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Triage concept</dc:title>
  <dc:creator>Ahmad A. Elbashir</dc:creator>
  <cp:lastModifiedBy>Mac</cp:lastModifiedBy>
  <cp:revision>10</cp:revision>
  <dcterms:created xsi:type="dcterms:W3CDTF">2015-07-28T03:01:57Z</dcterms:created>
  <dcterms:modified xsi:type="dcterms:W3CDTF">2015-08-23T09:54:11Z</dcterms:modified>
</cp:coreProperties>
</file>