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59" r:id="rId3"/>
    <p:sldId id="261" r:id="rId4"/>
    <p:sldId id="262" r:id="rId5"/>
    <p:sldId id="266" r:id="rId6"/>
    <p:sldId id="273" r:id="rId7"/>
    <p:sldId id="271" r:id="rId8"/>
    <p:sldId id="274" r:id="rId9"/>
    <p:sldId id="275" r:id="rId10"/>
    <p:sldId id="276" r:id="rId11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79" autoAdjust="0"/>
    <p:restoredTop sz="94676" autoAdjust="0"/>
  </p:normalViewPr>
  <p:slideViewPr>
    <p:cSldViewPr>
      <p:cViewPr varScale="1">
        <p:scale>
          <a:sx n="55" d="100"/>
          <a:sy n="55" d="100"/>
        </p:scale>
        <p:origin x="-13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4" y="550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ar-S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9179906-6EBB-499D-B36F-0691A459ABF6}" type="datetimeFigureOut">
              <a:rPr lang="ar-SA" smtClean="0"/>
              <a:pPr/>
              <a:t>25/02/1436</a:t>
            </a:fld>
            <a:endParaRPr lang="ar-SA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ar-SA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8DFC382-66E9-4FA2-8304-399DFEA2B81D}" type="slidenum">
              <a:rPr lang="ar-SA" smtClean="0"/>
              <a:pPr/>
              <a:t>‹#›</a:t>
            </a:fld>
            <a:endParaRPr lang="ar-SA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Mini case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US" sz="3200" b="1" dirty="0" smtClean="0">
              <a:latin typeface="Aparajita" pitchFamily="34" charset="0"/>
              <a:cs typeface="Aparajita" pitchFamily="34" charset="0"/>
            </a:endParaRPr>
          </a:p>
          <a:p>
            <a:r>
              <a:rPr lang="en-US" sz="3200" b="1" dirty="0" smtClean="0">
                <a:latin typeface="Aparajita" pitchFamily="34" charset="0"/>
                <a:cs typeface="Aparajita" pitchFamily="34" charset="0"/>
              </a:rPr>
              <a:t>Identify what category and give your rationale</a:t>
            </a:r>
            <a:endParaRPr lang="ar-SA" sz="3200" b="1" dirty="0">
              <a:latin typeface="Aparajita" pitchFamily="34" charset="0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6732240" y="5877272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/>
            <a:r>
              <a:rPr lang="en-US">
                <a:solidFill>
                  <a:srgbClr val="002060"/>
                </a:solidFill>
                <a:latin typeface="Blackadder ITC" pitchFamily="82" charset="0"/>
                <a:cs typeface="Aparajita" pitchFamily="34" charset="0"/>
              </a:rPr>
              <a:t>Triage course</a:t>
            </a:r>
            <a:endParaRPr lang="ar-SA">
              <a:solidFill>
                <a:srgbClr val="00206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Aparajita" pitchFamily="34" charset="0"/>
                <a:cs typeface="Aparajita" pitchFamily="34" charset="0"/>
              </a:rPr>
              <a:t>Mini Case 1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    A 60 years old male presented to ED with severe backache (pain score 8/10).  Sudden onset for 2 hours blood pressure 190/110,   Patient ill &amp; sweaty.</a:t>
            </a:r>
            <a:endParaRPr lang="en-US" b="1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l" rtl="0">
              <a:buNone/>
            </a:pPr>
            <a:r>
              <a:rPr lang="en-US" sz="3600" b="1" dirty="0" smtClean="0">
                <a:latin typeface="Aparajita" pitchFamily="34" charset="0"/>
                <a:cs typeface="Aparajita" pitchFamily="34" charset="0"/>
              </a:rPr>
              <a:t>Category 2</a:t>
            </a:r>
          </a:p>
          <a:p>
            <a:pPr algn="l" rtl="0"/>
            <a:r>
              <a:rPr lang="en-US" b="1" dirty="0" smtClean="0">
                <a:latin typeface="Aparajita" pitchFamily="34" charset="0"/>
                <a:cs typeface="Aparajita" pitchFamily="34" charset="0"/>
              </a:rPr>
              <a:t>Age 60</a:t>
            </a:r>
          </a:p>
          <a:p>
            <a:pPr algn="l" rtl="0"/>
            <a:r>
              <a:rPr lang="en-US" b="1" dirty="0" smtClean="0">
                <a:latin typeface="Aparajita" pitchFamily="34" charset="0"/>
                <a:cs typeface="Aparajita" pitchFamily="34" charset="0"/>
              </a:rPr>
              <a:t>Severe pain</a:t>
            </a:r>
          </a:p>
          <a:p>
            <a:pPr algn="l" rtl="0"/>
            <a:r>
              <a:rPr lang="en-US" b="1" dirty="0" smtClean="0">
                <a:latin typeface="Aparajita" pitchFamily="34" charset="0"/>
                <a:cs typeface="Aparajita" pitchFamily="34" charset="0"/>
              </a:rPr>
              <a:t>Sudden backache</a:t>
            </a:r>
          </a:p>
          <a:p>
            <a:pPr algn="l" rtl="0"/>
            <a:r>
              <a:rPr lang="en-US" b="1" dirty="0" smtClean="0">
                <a:latin typeface="Aparajita" pitchFamily="34" charset="0"/>
                <a:cs typeface="Aparajita" pitchFamily="34" charset="0"/>
              </a:rPr>
              <a:t>High BP</a:t>
            </a:r>
            <a:endParaRPr lang="ar-SA" b="1" dirty="0" smtClean="0">
              <a:latin typeface="Aparajita" pitchFamily="34" charset="0"/>
            </a:endParaRPr>
          </a:p>
          <a:p>
            <a:endParaRPr lang="ar-SA" b="1" dirty="0">
              <a:latin typeface="Aparajita" pitchFamily="34" charset="0"/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6444208" y="5589240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/>
            <a:r>
              <a:rPr lang="en-US">
                <a:solidFill>
                  <a:srgbClr val="002060"/>
                </a:solidFill>
                <a:latin typeface="Blackadder ITC" pitchFamily="82" charset="0"/>
                <a:cs typeface="Aparajita" pitchFamily="34" charset="0"/>
              </a:rPr>
              <a:t>Triage course</a:t>
            </a:r>
            <a:endParaRPr lang="ar-SA">
              <a:solidFill>
                <a:srgbClr val="00206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Aparajita" pitchFamily="34" charset="0"/>
                <a:cs typeface="Aparajita" pitchFamily="34" charset="0"/>
              </a:rPr>
              <a:t>Mini Case 2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 algn="l" rtl="0"/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algn="l" rtl="0">
              <a:buNone/>
            </a:pPr>
            <a:r>
              <a:rPr lang="en-US" b="1" dirty="0">
                <a:latin typeface="Aparajita" pitchFamily="34" charset="0"/>
                <a:cs typeface="Aparajita" pitchFamily="34" charset="0"/>
              </a:rPr>
              <a:t> </a:t>
            </a:r>
            <a:r>
              <a:rPr lang="en-US" b="1" dirty="0" smtClean="0">
                <a:latin typeface="Aparajita" pitchFamily="34" charset="0"/>
                <a:cs typeface="Aparajita" pitchFamily="34" charset="0"/>
              </a:rPr>
              <a:t>   A 24 years old male patient presented to ED after a fall at home, numbness over both lower limbs, he was in a wheelchair, normal vital signs pain score 4/10</a:t>
            </a:r>
          </a:p>
          <a:p>
            <a:pPr lvl="0" algn="l" rtl="0"/>
            <a:endParaRPr lang="en-US" b="1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Category 3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Pain score only 4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Can wait</a:t>
            </a:r>
          </a:p>
          <a:p>
            <a:pPr>
              <a:buFont typeface="Wingdings" pitchFamily="2" charset="2"/>
              <a:buChar char="§"/>
            </a:pPr>
            <a:endParaRPr lang="ar-SA" b="1" dirty="0">
              <a:latin typeface="Aparajita" pitchFamily="34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6444208" y="5733256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/>
            <a:r>
              <a:rPr lang="en-US">
                <a:solidFill>
                  <a:srgbClr val="002060"/>
                </a:solidFill>
                <a:latin typeface="Blackadder ITC" pitchFamily="82" charset="0"/>
                <a:cs typeface="Aparajita" pitchFamily="34" charset="0"/>
              </a:rPr>
              <a:t>Triage course</a:t>
            </a:r>
            <a:endParaRPr lang="ar-SA">
              <a:solidFill>
                <a:srgbClr val="00206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Aparajita" pitchFamily="34" charset="0"/>
                <a:cs typeface="Aparajita" pitchFamily="34" charset="0"/>
              </a:rPr>
              <a:t> Case 3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lvl="0"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A 74 year old man with history of laryngeal carcinoma presented with history of shortness of breath his O</a:t>
            </a:r>
            <a:r>
              <a:rPr lang="en-US" b="1" baseline="-25000" dirty="0" smtClean="0">
                <a:latin typeface="Aparajita" pitchFamily="34" charset="0"/>
                <a:cs typeface="Aparajita" pitchFamily="34" charset="0"/>
              </a:rPr>
              <a:t>2</a:t>
            </a:r>
            <a:r>
              <a:rPr lang="en-US" b="1" dirty="0" smtClean="0">
                <a:latin typeface="Aparajita" pitchFamily="34" charset="0"/>
                <a:cs typeface="Aparajita" pitchFamily="34" charset="0"/>
              </a:rPr>
              <a:t> saturation 90% RR – 22/min.</a:t>
            </a:r>
          </a:p>
          <a:p>
            <a:endParaRPr lang="ar-SA" b="1" dirty="0">
              <a:latin typeface="Aparajita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Category 2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Airway pathology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SOB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Desaturation</a:t>
            </a:r>
          </a:p>
          <a:p>
            <a:endParaRPr lang="ar-SA" b="1" dirty="0">
              <a:latin typeface="Aparajita" pitchFamily="34" charset="0"/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6444208" y="5589240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/>
            <a:r>
              <a:rPr lang="en-US">
                <a:solidFill>
                  <a:srgbClr val="002060"/>
                </a:solidFill>
                <a:latin typeface="Blackadder ITC" pitchFamily="82" charset="0"/>
                <a:cs typeface="Aparajita" pitchFamily="34" charset="0"/>
              </a:rPr>
              <a:t>Triage course</a:t>
            </a:r>
            <a:endParaRPr lang="ar-SA">
              <a:solidFill>
                <a:srgbClr val="00206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Aparajita" pitchFamily="34" charset="0"/>
                <a:cs typeface="Aparajita" pitchFamily="34" charset="0"/>
              </a:rPr>
              <a:t>Case  4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algn="l" rtl="0">
              <a:buNone/>
            </a:pPr>
            <a:endParaRPr lang="en-US" sz="4000" b="1" dirty="0" smtClean="0">
              <a:latin typeface="Aparajita" pitchFamily="34" charset="0"/>
              <a:cs typeface="Aparajita" pitchFamily="34" charset="0"/>
            </a:endParaRPr>
          </a:p>
          <a:p>
            <a:pPr lvl="0" algn="l" rtl="0">
              <a:buNone/>
            </a:pPr>
            <a:r>
              <a:rPr lang="en-US" sz="4000" b="1" dirty="0" smtClean="0">
                <a:latin typeface="Aparajita" pitchFamily="34" charset="0"/>
                <a:cs typeface="Aparajita" pitchFamily="34" charset="0"/>
              </a:rPr>
              <a:t> A 50 years old male known hypertensive presented with headache for 2 days duration pain score is 3/10, his vital signs : BP – 190/105  Pulse – 90/min, RR – 18/min, Temp, - 37.2</a:t>
            </a:r>
          </a:p>
          <a:p>
            <a:pPr algn="l" rtl="0">
              <a:buNone/>
            </a:pPr>
            <a:endParaRPr lang="en-US" sz="4000" b="1" dirty="0" smtClean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algn="l" rtl="0">
              <a:buNone/>
            </a:pPr>
            <a:endParaRPr lang="en-US" b="1" dirty="0">
              <a:latin typeface="Aparajita" pitchFamily="34" charset="0"/>
              <a:cs typeface="Aparajita" pitchFamily="34" charset="0"/>
            </a:endParaRPr>
          </a:p>
          <a:p>
            <a:pPr algn="l" rtl="0">
              <a:buNone/>
            </a:pPr>
            <a:r>
              <a:rPr lang="en-US" sz="3300" b="1" dirty="0" smtClean="0">
                <a:latin typeface="Aparajita" pitchFamily="34" charset="0"/>
                <a:cs typeface="Aparajita" pitchFamily="34" charset="0"/>
              </a:rPr>
              <a:t>Category 3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sz="3300" b="1" dirty="0" smtClean="0">
                <a:latin typeface="Aparajita" pitchFamily="34" charset="0"/>
                <a:cs typeface="Aparajita" pitchFamily="34" charset="0"/>
              </a:rPr>
              <a:t>Headache is mild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sz="3300" b="1" dirty="0" smtClean="0">
                <a:latin typeface="Aparajita" pitchFamily="34" charset="0"/>
                <a:cs typeface="Aparajita" pitchFamily="34" charset="0"/>
              </a:rPr>
              <a:t>2 days duration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sz="3300" b="1" dirty="0" smtClean="0">
                <a:latin typeface="Aparajita" pitchFamily="34" charset="0"/>
                <a:cs typeface="Aparajita" pitchFamily="34" charset="0"/>
              </a:rPr>
              <a:t>No need for emergency HPT Treatment</a:t>
            </a: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6372200" y="5877272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/>
            <a:r>
              <a:rPr lang="en-US">
                <a:solidFill>
                  <a:srgbClr val="002060"/>
                </a:solidFill>
                <a:latin typeface="Blackadder ITC" pitchFamily="82" charset="0"/>
                <a:cs typeface="Aparajita" pitchFamily="34" charset="0"/>
              </a:rPr>
              <a:t>Triage course</a:t>
            </a:r>
            <a:endParaRPr lang="ar-SA">
              <a:solidFill>
                <a:srgbClr val="00206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Aparajita" pitchFamily="34" charset="0"/>
                <a:cs typeface="Aparajita" pitchFamily="34" charset="0"/>
              </a:rPr>
              <a:t>Case  5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971600" y="1600200"/>
            <a:ext cx="3524200" cy="4525963"/>
          </a:xfrm>
        </p:spPr>
        <p:txBody>
          <a:bodyPr/>
          <a:lstStyle/>
          <a:p>
            <a:pPr lvl="0"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 A 20 years old female had forearm fracture 2 days back, cast was applied after reduction in ED. Has follow up appointment in fracture clinic, presented with severe pain at the limb for one day, pain score 8/10</a:t>
            </a:r>
          </a:p>
          <a:p>
            <a:endParaRPr lang="ar-SA" b="1" dirty="0">
              <a:latin typeface="Aparajita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Category 2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 Severe pain</a:t>
            </a:r>
          </a:p>
          <a:p>
            <a:pPr algn="l" rtl="0">
              <a:buFont typeface="Wingdings" pitchFamily="2" charset="2"/>
              <a:buChar char="§"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Needs immediate removal of cast</a:t>
            </a:r>
          </a:p>
          <a:p>
            <a:endParaRPr lang="ar-SA" b="1" dirty="0">
              <a:latin typeface="Aparajita" pitchFamily="34" charset="0"/>
            </a:endParaRPr>
          </a:p>
        </p:txBody>
      </p:sp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6444208" y="5661248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/>
            <a:r>
              <a:rPr lang="en-US">
                <a:solidFill>
                  <a:srgbClr val="002060"/>
                </a:solidFill>
                <a:latin typeface="Blackadder ITC" pitchFamily="82" charset="0"/>
                <a:cs typeface="Aparajita" pitchFamily="34" charset="0"/>
              </a:rPr>
              <a:t>Triage course</a:t>
            </a:r>
            <a:endParaRPr lang="ar-SA">
              <a:solidFill>
                <a:srgbClr val="00206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Aparajita" pitchFamily="34" charset="0"/>
                <a:cs typeface="Aparajita" pitchFamily="34" charset="0"/>
              </a:rPr>
              <a:t>Case  7 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82296" lvl="0" indent="0"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marL="82296" lvl="0" indent="0"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A 18 year old fall while playing foot ball with left leg pain, leg is apparently deformed with absent pulses distal to deformity site.</a:t>
            </a:r>
            <a:endParaRPr lang="en-US" b="1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Category  2</a:t>
            </a:r>
          </a:p>
          <a:p>
            <a:pPr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 No pulses</a:t>
            </a:r>
          </a:p>
          <a:p>
            <a:pPr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 Possible ischemia</a:t>
            </a:r>
          </a:p>
          <a:p>
            <a:endParaRPr lang="ar-SA" b="1" dirty="0">
              <a:latin typeface="Aparajita" pitchFamily="34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6084168" y="5661248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/>
            <a:r>
              <a:rPr lang="en-US">
                <a:solidFill>
                  <a:srgbClr val="002060"/>
                </a:solidFill>
                <a:latin typeface="Blackadder ITC" pitchFamily="82" charset="0"/>
                <a:cs typeface="Aparajita" pitchFamily="34" charset="0"/>
              </a:rPr>
              <a:t>Triage course</a:t>
            </a:r>
            <a:endParaRPr lang="ar-SA">
              <a:solidFill>
                <a:srgbClr val="00206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Aparajita" pitchFamily="34" charset="0"/>
                <a:cs typeface="Aparajita" pitchFamily="34" charset="0"/>
              </a:rPr>
              <a:t>Case  8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82296" indent="0"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marL="82296" indent="0"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A </a:t>
            </a:r>
            <a:r>
              <a:rPr lang="en-US" b="1" dirty="0">
                <a:latin typeface="Aparajita" pitchFamily="34" charset="0"/>
                <a:cs typeface="Aparajita" pitchFamily="34" charset="0"/>
              </a:rPr>
              <a:t>55 years old female presented with skin rash for 2 weeks duration for the last 2 days, she became unable to take oral due to involvement of her mouth normal vital signs.</a:t>
            </a:r>
          </a:p>
          <a:p>
            <a:endParaRPr lang="ar-SA" b="1" dirty="0">
              <a:latin typeface="Aparajita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82296" indent="0"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marL="82296" indent="0"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Category 3</a:t>
            </a:r>
          </a:p>
          <a:p>
            <a:pPr marL="82296" indent="0"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 New complaint of mouth involvement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6372200" y="5661248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/>
            <a:r>
              <a:rPr lang="en-US">
                <a:solidFill>
                  <a:srgbClr val="002060"/>
                </a:solidFill>
                <a:latin typeface="Blackadder ITC" pitchFamily="82" charset="0"/>
                <a:cs typeface="Aparajita" pitchFamily="34" charset="0"/>
              </a:rPr>
              <a:t>Triage course</a:t>
            </a:r>
            <a:endParaRPr lang="ar-SA">
              <a:solidFill>
                <a:srgbClr val="002060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230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Aparajita" pitchFamily="34" charset="0"/>
                <a:cs typeface="Aparajita" pitchFamily="34" charset="0"/>
              </a:rPr>
              <a:t>Case  9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82296" lvl="0" indent="0"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marL="82296" lvl="0" indent="0"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A </a:t>
            </a:r>
            <a:r>
              <a:rPr lang="en-US" b="1" dirty="0">
                <a:latin typeface="Aparajita" pitchFamily="34" charset="0"/>
                <a:cs typeface="Aparajita" pitchFamily="34" charset="0"/>
              </a:rPr>
              <a:t>29 years old female presented with sore throat nasal congestion fever for 3 days, febrile 38.5 otherwise normal vital signs. No PMH of significance, no headache or photophobia</a:t>
            </a:r>
            <a:endParaRPr lang="en-US" b="1" dirty="0">
              <a:effectLst/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82296" indent="0" algn="l" rtl="0">
              <a:buNone/>
            </a:pPr>
            <a:endParaRPr lang="en-US" b="1" dirty="0" smtClean="0">
              <a:latin typeface="Aparajita" pitchFamily="34" charset="0"/>
              <a:cs typeface="Aparajita" pitchFamily="34" charset="0"/>
            </a:endParaRPr>
          </a:p>
          <a:p>
            <a:pPr marL="82296" indent="0"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Category 4</a:t>
            </a:r>
          </a:p>
          <a:p>
            <a:pPr algn="l" rtl="0"/>
            <a:r>
              <a:rPr lang="en-US" b="1" dirty="0" smtClean="0">
                <a:latin typeface="Aparajita" pitchFamily="34" charset="0"/>
                <a:cs typeface="Aparajita" pitchFamily="34" charset="0"/>
              </a:rPr>
              <a:t>Young patient</a:t>
            </a:r>
          </a:p>
          <a:p>
            <a:pPr algn="l" rtl="0"/>
            <a:r>
              <a:rPr lang="en-US" b="1" dirty="0" smtClean="0">
                <a:latin typeface="Aparajita" pitchFamily="34" charset="0"/>
                <a:cs typeface="Aparajita" pitchFamily="34" charset="0"/>
              </a:rPr>
              <a:t>No significant PMH</a:t>
            </a:r>
          </a:p>
          <a:p>
            <a:pPr algn="l" rtl="0"/>
            <a:r>
              <a:rPr lang="en-US" b="1" dirty="0" smtClean="0">
                <a:latin typeface="Aparajita" pitchFamily="34" charset="0"/>
                <a:cs typeface="Aparajita" pitchFamily="34" charset="0"/>
              </a:rPr>
              <a:t>Symptoms of URTI 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6228184" y="5661248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/>
            <a:r>
              <a:rPr lang="en-US">
                <a:solidFill>
                  <a:srgbClr val="002060"/>
                </a:solidFill>
                <a:latin typeface="Blackadder ITC" pitchFamily="82" charset="0"/>
                <a:cs typeface="Aparajita" pitchFamily="34" charset="0"/>
              </a:rPr>
              <a:t>Triage course</a:t>
            </a:r>
            <a:endParaRPr lang="ar-SA">
              <a:solidFill>
                <a:srgbClr val="002060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678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latin typeface="Aparajita" pitchFamily="34" charset="0"/>
                <a:cs typeface="Aparajita" pitchFamily="34" charset="0"/>
              </a:rPr>
              <a:t>Case  10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 algn="l" rtl="0"/>
            <a:r>
              <a:rPr lang="en-US" b="1" dirty="0">
                <a:latin typeface="Aparajita" pitchFamily="34" charset="0"/>
                <a:cs typeface="Aparajita" pitchFamily="34" charset="0"/>
              </a:rPr>
              <a:t>A 40 years old male known to have prostate cancer on chemotherapy last dose 1 week back, presented with sore throat</a:t>
            </a:r>
            <a:r>
              <a:rPr lang="en-US" b="1" dirty="0" smtClean="0">
                <a:latin typeface="Aparajita" pitchFamily="34" charset="0"/>
                <a:cs typeface="Aparajita" pitchFamily="34" charset="0"/>
              </a:rPr>
              <a:t>, </a:t>
            </a:r>
            <a:r>
              <a:rPr lang="en-US" b="1" smtClean="0">
                <a:latin typeface="Aparajita" pitchFamily="34" charset="0"/>
                <a:cs typeface="Aparajita" pitchFamily="34" charset="0"/>
              </a:rPr>
              <a:t>and fever. </a:t>
            </a:r>
            <a:r>
              <a:rPr lang="en-US" b="1" dirty="0">
                <a:latin typeface="Aparajita" pitchFamily="34" charset="0"/>
                <a:cs typeface="Aparajita" pitchFamily="34" charset="0"/>
              </a:rPr>
              <a:t>L</a:t>
            </a:r>
            <a:r>
              <a:rPr lang="en-US" b="1" dirty="0" smtClean="0">
                <a:latin typeface="Aparajita" pitchFamily="34" charset="0"/>
                <a:cs typeface="Aparajita" pitchFamily="34" charset="0"/>
              </a:rPr>
              <a:t>ooks </a:t>
            </a:r>
            <a:r>
              <a:rPr lang="en-US" b="1" dirty="0">
                <a:latin typeface="Aparajita" pitchFamily="34" charset="0"/>
                <a:cs typeface="Aparajita" pitchFamily="34" charset="0"/>
              </a:rPr>
              <a:t>well temp. 37.2 BP- 120/70, Pulse – 100/min, RR – </a:t>
            </a:r>
            <a:r>
              <a:rPr lang="en-US" b="1" dirty="0" smtClean="0">
                <a:latin typeface="Aparajita" pitchFamily="34" charset="0"/>
                <a:cs typeface="Aparajita" pitchFamily="34" charset="0"/>
              </a:rPr>
              <a:t>18/min </a:t>
            </a:r>
            <a:r>
              <a:rPr lang="en-US" b="1" dirty="0">
                <a:latin typeface="Aparajita" pitchFamily="34" charset="0"/>
                <a:cs typeface="Aparajita" pitchFamily="34" charset="0"/>
              </a:rPr>
              <a:t>has taken </a:t>
            </a:r>
            <a:r>
              <a:rPr lang="en-US" b="1" dirty="0" err="1">
                <a:latin typeface="Aparajita" pitchFamily="34" charset="0"/>
                <a:cs typeface="Aparajita" pitchFamily="34" charset="0"/>
              </a:rPr>
              <a:t>paracetamol</a:t>
            </a:r>
            <a:r>
              <a:rPr lang="en-US" b="1" dirty="0">
                <a:latin typeface="Aparajita" pitchFamily="34" charset="0"/>
                <a:cs typeface="Aparajita" pitchFamily="34" charset="0"/>
              </a:rPr>
              <a:t> at home</a:t>
            </a:r>
          </a:p>
          <a:p>
            <a:pPr algn="l" rtl="0"/>
            <a:endParaRPr lang="ar-SA" b="1" dirty="0">
              <a:latin typeface="Aparajita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82296" indent="0" algn="l" rtl="0">
              <a:buNone/>
            </a:pPr>
            <a:r>
              <a:rPr lang="en-US" b="1" dirty="0" smtClean="0">
                <a:latin typeface="Aparajita" pitchFamily="34" charset="0"/>
                <a:cs typeface="Aparajita" pitchFamily="34" charset="0"/>
              </a:rPr>
              <a:t>Category 2</a:t>
            </a:r>
          </a:p>
          <a:p>
            <a:pPr algn="l" rtl="0"/>
            <a:r>
              <a:rPr lang="en-US" b="1" dirty="0" smtClean="0">
                <a:latin typeface="Aparajita" pitchFamily="34" charset="0"/>
                <a:cs typeface="Aparajita" pitchFamily="34" charset="0"/>
              </a:rPr>
              <a:t>History of fever</a:t>
            </a:r>
          </a:p>
          <a:p>
            <a:pPr algn="l" rtl="0"/>
            <a:r>
              <a:rPr lang="en-US" b="1" dirty="0" smtClean="0">
                <a:latin typeface="Aparajita" pitchFamily="34" charset="0"/>
                <a:cs typeface="Aparajita" pitchFamily="34" charset="0"/>
              </a:rPr>
              <a:t>Afebrile but took </a:t>
            </a:r>
            <a:r>
              <a:rPr lang="en-US" b="1" dirty="0" err="1" smtClean="0">
                <a:latin typeface="Aparajita" pitchFamily="34" charset="0"/>
                <a:cs typeface="Aparajita" pitchFamily="34" charset="0"/>
              </a:rPr>
              <a:t>paracetamol</a:t>
            </a:r>
            <a:r>
              <a:rPr lang="en-US" b="1" dirty="0" smtClean="0">
                <a:latin typeface="Aparajita" pitchFamily="34" charset="0"/>
                <a:cs typeface="Aparajita" pitchFamily="34" charset="0"/>
              </a:rPr>
              <a:t> at home </a:t>
            </a:r>
          </a:p>
          <a:p>
            <a:pPr algn="l" rtl="0"/>
            <a:r>
              <a:rPr lang="en-US" b="1" dirty="0" smtClean="0">
                <a:latin typeface="Aparajita" pitchFamily="34" charset="0"/>
                <a:cs typeface="Aparajita" pitchFamily="34" charset="0"/>
              </a:rPr>
              <a:t>On chemotherapy</a:t>
            </a:r>
            <a:endParaRPr lang="ar-SA" b="1" dirty="0">
              <a:latin typeface="Aparajita" pitchFamily="34" charset="0"/>
            </a:endParaRPr>
          </a:p>
        </p:txBody>
      </p:sp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6516216" y="5733256"/>
            <a:ext cx="1676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r" defTabSz="914400" rtl="1" eaLnBrk="1" latinLnBrk="0" hangingPunct="1">
              <a:defRPr sz="2400"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pPr eaLnBrk="1" hangingPunct="1"/>
            <a:r>
              <a:rPr lang="en-US">
                <a:solidFill>
                  <a:srgbClr val="002060"/>
                </a:solidFill>
                <a:latin typeface="Blackadder ITC" pitchFamily="82" charset="0"/>
                <a:cs typeface="Aparajita" pitchFamily="34" charset="0"/>
              </a:rPr>
              <a:t>Triage course</a:t>
            </a:r>
            <a:endParaRPr lang="ar-SA">
              <a:solidFill>
                <a:srgbClr val="002060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448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155</TotalTime>
  <Words>449</Words>
  <Application>Microsoft Office PowerPoint</Application>
  <PresentationFormat>On-screen Show (4:3)</PresentationFormat>
  <Paragraphs>77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Solstice</vt:lpstr>
      <vt:lpstr>Mini case</vt:lpstr>
      <vt:lpstr>Mini Case 1</vt:lpstr>
      <vt:lpstr>Mini Case 2</vt:lpstr>
      <vt:lpstr> Case 3</vt:lpstr>
      <vt:lpstr>Case  4</vt:lpstr>
      <vt:lpstr>Case  5</vt:lpstr>
      <vt:lpstr>Case  7 </vt:lpstr>
      <vt:lpstr>Case  8</vt:lpstr>
      <vt:lpstr>Case  9</vt:lpstr>
      <vt:lpstr>Case  10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USER1</dc:creator>
  <cp:lastModifiedBy>Ahmad A. Elbashir</cp:lastModifiedBy>
  <cp:revision>32</cp:revision>
  <dcterms:created xsi:type="dcterms:W3CDTF">2012-11-06T15:23:27Z</dcterms:created>
  <dcterms:modified xsi:type="dcterms:W3CDTF">2014-12-17T09:51:37Z</dcterms:modified>
</cp:coreProperties>
</file>