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46827-07E2-4D00-8F31-83E0C1EBAD5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76DF6-B9DA-48FF-8B6A-329422A5E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860-0FA9-49CF-9073-BB004F0D0ED5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8A-07EB-4106-9082-D74F2091A4C2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BD1A-F84C-4167-81D5-C4E07D3D2C0B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76FD-A4A1-4F37-A1A0-55422C35F567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D82E-4565-4755-9D7E-FCDA34717749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0C2A-BD92-4062-9A17-3CD7B2D6B454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ED6E-3B84-4902-80EF-47BA3919704A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BD8E-1D30-45C1-842E-A1791464DFBD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29E6-C158-49C8-8A80-9B2F5230B3BC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3B8-D422-4839-82A0-ED329BFE2577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6C5C-C307-4D06-A819-EA67B2EDF7DA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B9B524-CCD4-41B5-867B-9F168BF4FC09}" type="datetime1">
              <a:rPr lang="en-US" smtClean="0"/>
              <a:pPr/>
              <a:t>9/2/2015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7531C0-DA00-4637-AA48-3642EDD8F2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385048" cy="1828800"/>
          </a:xfrm>
        </p:spPr>
        <p:txBody>
          <a:bodyPr/>
          <a:lstStyle/>
          <a:p>
            <a:r>
              <a:rPr lang="en-US" b="1" u="sng" dirty="0" smtClean="0"/>
              <a:t>Photographic Quiz In Medicine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Dr. Zahoor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038600" cy="387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5029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5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What abnormality is shown?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could be the cause?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5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Mediastinal mass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Lymphoma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Thymoma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Metastatic carcinoma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Leukemia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181969" cy="415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5334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6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abnormality is shown?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most likely cause?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6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Koilonychia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Iron deficiency anaemia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066800"/>
            <a:ext cx="3962400" cy="422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Question 7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dirty="0" smtClean="0"/>
              <a:t>What does the X-ray show?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 What is the diagnosis?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patient had progressive </a:t>
            </a:r>
            <a:r>
              <a:rPr lang="en-US" b="1" dirty="0" smtClean="0"/>
              <a:t>dysphagia</a:t>
            </a:r>
            <a:r>
              <a:rPr lang="en-US" b="1" dirty="0" smtClean="0"/>
              <a:t>. Barium swallow was done.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7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Narrowing of lower end of Esophagus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Achalasia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14400"/>
            <a:ext cx="386293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828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Chest X-ray of middle aged man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8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does this X-ray show?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likely diagnosis?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81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8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White shadow left apex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M</a:t>
            </a:r>
            <a:r>
              <a:rPr lang="en-US" sz="2400" dirty="0" smtClean="0"/>
              <a:t>ost likely left apical carcinoma, Pancoast tumor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85800"/>
            <a:ext cx="4572000" cy="423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5029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9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shown in the picture?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could be the cause?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patient was presented with headache.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9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Papilloedema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Raised intracranial pressure e.g. brain tumor, meningitis 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5721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4876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shown in the picture?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most likely cause?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14400"/>
            <a:ext cx="3505200" cy="39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patient is presented with weight loss.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8768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10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this X-ray chest is showing?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diagnosis?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812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10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Chest X-ray shows multiple rounded shadows in the lung fields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Multiple secondaries  - cannonball secondaries (primary carcinoma site in kidney or testes)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5029200" cy="338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4648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11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diagnosis?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treatment that you would give?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11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Acute gout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Anti-inflammatory drugs e.g. Voltaren, Brufen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1"/>
            <a:ext cx="3657600" cy="34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4724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12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does the skull X-ray show?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Give two causes.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12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Multiple lytic lesions in the skull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 Multiple myeloma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Multiple secondaries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105399" cy="357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13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shown in the picture?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Give two pulmonary conditions which may cause this appearance.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13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Finger clubbing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Bronchial carcinoma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Bronchiectasis 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Fibrosing alveolitis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Empyema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3071813" cy="409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51816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14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this skin condition?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disease are associated with it?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14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 smtClean="0"/>
              <a:t>Pyoderma</a:t>
            </a:r>
            <a:r>
              <a:rPr lang="en-US" sz="2400" dirty="0" smtClean="0"/>
              <a:t> </a:t>
            </a:r>
            <a:r>
              <a:rPr lang="en-US" sz="2400" dirty="0" err="1" smtClean="0"/>
              <a:t>gangrenosum</a:t>
            </a:r>
            <a:r>
              <a:rPr lang="en-US" sz="2400" dirty="0" smtClean="0"/>
              <a:t> (skin ulceration with clear cut margin)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Ulcerative colitis 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Crohn’s </a:t>
            </a:r>
            <a:r>
              <a:rPr lang="en-US" sz="2400" dirty="0" err="1" smtClean="0"/>
              <a:t>diasease</a:t>
            </a:r>
            <a:r>
              <a:rPr lang="en-US" sz="2400" dirty="0" smtClean="0"/>
              <a:t> 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0574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dirty="0" smtClean="0"/>
              <a:t>Carpopedal spasm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2.  Hypocalcaemia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838200"/>
            <a:ext cx="3400425" cy="472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905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patient aged 35 years  had diabetes mellitus.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2578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15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this lesion?</a:t>
            </a:r>
          </a:p>
          <a:p>
            <a:pPr marL="342900" indent="-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09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15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Necrobiosis lipoidica</a:t>
            </a:r>
          </a:p>
          <a:p>
            <a:pPr marL="457200" indent="-457200"/>
            <a:r>
              <a:rPr lang="en-US" sz="2400" dirty="0"/>
              <a:t> </a:t>
            </a:r>
            <a:r>
              <a:rPr lang="en-US" sz="2400" dirty="0" smtClean="0"/>
              <a:t>      It is closely associated with diabetes mellitus. Ulcerated Plaques look yellow because of high lipid content.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324444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5105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16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Give two abnormal physical sign.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most likely diagnosis?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16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Arthritis of proximal interphalangeal and metacarpophalangeal joints</a:t>
            </a:r>
          </a:p>
          <a:p>
            <a:pPr marL="342900" indent="-342900"/>
            <a:r>
              <a:rPr lang="en-US" sz="2400" dirty="0" smtClean="0"/>
              <a:t>     Vasculitis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 smtClean="0"/>
              <a:t>2.   Rheumatoid arthritis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477000" cy="37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4953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17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this picture is showing?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likely diagnosis?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812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17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Hands are thick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Acromegly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1" y="990601"/>
            <a:ext cx="259331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5105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18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physical sign is shown?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Give two likely causes.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18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Erythema nodosum (hypersensitivity vasculites)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  Sarcoidosis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Streptococcal infection 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Tuberculosis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Drugs e.g. oral contraceptives 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Chronic inflammatory bowel disease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062883" cy="34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4572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19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abnormality?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could be the cause?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0980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19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Optic atrophy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Glaucoma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Multiple sclerosis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Methyl alcohol  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0"/>
            <a:ext cx="4391025" cy="430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5105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Question 2: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abnormality does this chest X-ray show?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likely diagnosis?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26456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4953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20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this picture is showing?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differential diagnosis?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20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Cushingoid appearance with moon face and plethora 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Cushing syndrome </a:t>
            </a:r>
          </a:p>
          <a:p>
            <a:pPr marL="342900" indent="-342900"/>
            <a:r>
              <a:rPr lang="en-US" sz="2400" dirty="0" smtClean="0"/>
              <a:t>      Exogenous Glucocorticoids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575502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5105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21</a:t>
            </a:r>
          </a:p>
          <a:p>
            <a:r>
              <a:rPr lang="en-US" sz="2400" dirty="0" smtClean="0"/>
              <a:t>1. What is the diagnosis?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21</a:t>
            </a:r>
          </a:p>
          <a:p>
            <a:endParaRPr lang="en-US" sz="2400" dirty="0"/>
          </a:p>
          <a:p>
            <a:r>
              <a:rPr lang="en-US" sz="2400" dirty="0" smtClean="0"/>
              <a:t>1. Psoriasis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6074228" cy="386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029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22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this picture is showing?</a:t>
            </a:r>
          </a:p>
          <a:p>
            <a:pPr marL="342900" indent="-342900"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What is the diagnosis?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boy presented with abdominal pain following upper respiratory tract illness.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22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Purpuric rash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Henoch-Schonlein purpura 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Aetiology is unknown, precipitating factors include streptococcal infection, drugs e.g. penicillin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257014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4953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23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is the diagnosis?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How will you confirm the diagnosis?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23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Acromegly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Increased level of growth hormone which fails to suppress during oral glucose tolerance test</a:t>
            </a:r>
          </a:p>
          <a:p>
            <a:pPr marL="457200" indent="-457200"/>
            <a:r>
              <a:rPr lang="en-US" sz="2400" dirty="0"/>
              <a:t> </a:t>
            </a:r>
            <a:r>
              <a:rPr lang="en-US" sz="2400" dirty="0" smtClean="0"/>
              <a:t>      - Lateral skull X-ray</a:t>
            </a:r>
          </a:p>
          <a:p>
            <a:pPr marL="457200" indent="-457200"/>
            <a:r>
              <a:rPr lang="en-US" sz="2400" dirty="0"/>
              <a:t> </a:t>
            </a:r>
            <a:r>
              <a:rPr lang="en-US" sz="2400" dirty="0" smtClean="0"/>
              <a:t>      - CT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90600"/>
            <a:ext cx="5373138" cy="35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is the peripheral blood film.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724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24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does it show?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could be the possible cause?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24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Lymphocytosis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Viral infection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Chronic lymphatic leukemia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2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Bilateral hilar lymphadenopathy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Lymphoma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Sarcoidosis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Leukemia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517914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25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this picture is showing?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drug causes it?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patient had renal transplant and is on drug therapy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5486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25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Gingival hyperplasia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Cyclosporin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  <a:p>
            <a:pPr marL="342900" indent="-342900"/>
            <a:r>
              <a:rPr lang="en-US" sz="2400" b="1" dirty="0"/>
              <a:t> </a:t>
            </a:r>
            <a:r>
              <a:rPr lang="en-US" sz="2400" b="1" dirty="0" smtClean="0"/>
              <a:t>Note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Other causes of gingival hyperplasia include drugs phenytoin, cyclosporin, oral contraceptives 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- Pregnancy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- Scurvy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- Acute monocytic leukemia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2743200" cy="40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4953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26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physical signs are present?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likely diagnosis?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young girl has deep voice and blood pressure 180/105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26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Cushingoid features and hirsutism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Congential adrenal hyperplasia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  Androgen secreting ovarian neoplasm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4933950" cy="345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49530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27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Give two observations you find in this picture.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diagnosis?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336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27</a:t>
            </a:r>
          </a:p>
          <a:p>
            <a:endParaRPr lang="en-US" sz="2400" dirty="0"/>
          </a:p>
          <a:p>
            <a:r>
              <a:rPr lang="en-US" sz="2400" dirty="0" smtClean="0"/>
              <a:t>1. Right eye ptosis and meiosis (smaller pupil)</a:t>
            </a:r>
          </a:p>
          <a:p>
            <a:endParaRPr lang="en-US" sz="2400" dirty="0"/>
          </a:p>
          <a:p>
            <a:r>
              <a:rPr lang="en-US" sz="2400" dirty="0" smtClean="0"/>
              <a:t>2. Horner syndrome (lesion affecting sympathetic supply to the eye)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4648200" cy="37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4800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3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dirty="0" smtClean="0"/>
              <a:t>What abnormality is shown?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the most likely cause?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3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dirty="0" smtClean="0"/>
              <a:t>Haemorrhages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   - Exudates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 smtClean="0"/>
              <a:t>2.   Diabetic retinopathy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38200"/>
            <a:ext cx="32512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5334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 4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What is seen in the picture?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could be the cause?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Answers 4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sz="2400" dirty="0" smtClean="0"/>
              <a:t>Petichel Hemorrhages (purpura)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Thrombocytopenia 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 - Drugs e.g. Thiazide diuretic, heparin , Quinine, NSAID drugs, Ranitidine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1C0-DA00-4637-AA48-3642EDD8F2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937</Words>
  <Application>Microsoft Office PowerPoint</Application>
  <PresentationFormat>On-screen Show (4:3)</PresentationFormat>
  <Paragraphs>312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Flow</vt:lpstr>
      <vt:lpstr>Photographic Quiz In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Photographic Quiz In Medicine</dc:title>
  <dc:creator>Dr.Zahoor Ali</dc:creator>
  <cp:lastModifiedBy>Dr.Zahoor Ali</cp:lastModifiedBy>
  <cp:revision>68</cp:revision>
  <dcterms:created xsi:type="dcterms:W3CDTF">2014-12-30T20:42:10Z</dcterms:created>
  <dcterms:modified xsi:type="dcterms:W3CDTF">2015-09-02T08:45:50Z</dcterms:modified>
</cp:coreProperties>
</file>