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6" r:id="rId6"/>
    <p:sldId id="267" r:id="rId7"/>
    <p:sldId id="260" r:id="rId8"/>
    <p:sldId id="261" r:id="rId9"/>
    <p:sldId id="262" r:id="rId10"/>
    <p:sldId id="263" r:id="rId11"/>
    <p:sldId id="264" r:id="rId12"/>
    <p:sldId id="265" r:id="rId13"/>
    <p:sldId id="269" r:id="rId14"/>
    <p:sldId id="268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3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24D455-505F-41E6-B68A-59347FD216DA}" type="datetimeFigureOut">
              <a:rPr lang="en-US" smtClean="0"/>
              <a:t>1/1/2015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A6193E-05F5-4E0F-8BB8-9B6910A1C25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EB29A32-A867-4FD0-9B24-9ADD43B43424}" type="datetime1">
              <a:rPr lang="en-US" smtClean="0"/>
              <a:t>1/1/2015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E702606-F7DB-4438-9A89-2E3F53A549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7F196A7-B7AE-4862-B8EF-64B2028256D0}" type="datetime1">
              <a:rPr lang="en-US" smtClean="0"/>
              <a:t>1/1/2015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E702606-F7DB-4438-9A89-2E3F53A549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E00B996-F712-42B8-8647-49DF8A3B05C4}" type="datetime1">
              <a:rPr lang="en-US" smtClean="0"/>
              <a:t>1/1/2015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E702606-F7DB-4438-9A89-2E3F53A549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26BD833-F6D5-4108-AB6E-3926AEA28141}" type="datetime1">
              <a:rPr lang="en-US" smtClean="0"/>
              <a:t>1/1/2015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E702606-F7DB-4438-9A89-2E3F53A5492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3A98B2-A712-42D1-A45C-447E51046803}" type="datetime1">
              <a:rPr lang="en-US" smtClean="0"/>
              <a:t>1/1/2015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E702606-F7DB-4438-9A89-2E3F53A5492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1DE068-4292-487D-A9F0-C58866B367C6}" type="datetime1">
              <a:rPr lang="en-US" smtClean="0"/>
              <a:t>1/1/2015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E702606-F7DB-4438-9A89-2E3F53A5492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A6F69C-5D1C-4A4E-B668-B721B3C72CE1}" type="datetime1">
              <a:rPr lang="en-US" smtClean="0"/>
              <a:t>1/1/2015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E702606-F7DB-4438-9A89-2E3F53A5492E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DD9E5BA-D787-4DCF-8591-53521E53E748}" type="datetime1">
              <a:rPr lang="en-US" smtClean="0"/>
              <a:t>1/1/2015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E702606-F7DB-4438-9A89-2E3F53A5492E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762E0D6-86D7-489F-A1BD-F4310F58F02A}" type="datetime1">
              <a:rPr lang="en-US" smtClean="0"/>
              <a:t>1/1/2015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E702606-F7DB-4438-9A89-2E3F53A549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CAB89284-923E-43FB-84A8-651C1BA6C3B1}" type="datetime1">
              <a:rPr lang="en-US" smtClean="0"/>
              <a:t>1/1/2015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E702606-F7DB-4438-9A89-2E3F53A5492E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CD2CA5E-4FB1-4240-BA29-8C5DEE548475}" type="datetime1">
              <a:rPr lang="en-US" smtClean="0"/>
              <a:t>1/1/2015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E702606-F7DB-4438-9A89-2E3F53A5492E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D80C08C9-FFD5-42AD-BBC7-A01B600547CD}" type="datetime1">
              <a:rPr lang="en-US" smtClean="0"/>
              <a:t>1/1/2015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AE702606-F7DB-4438-9A89-2E3F53A5492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u="sng" dirty="0" smtClean="0"/>
              <a:t>ECG </a:t>
            </a:r>
            <a:endParaRPr lang="en-US" b="1" u="sn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 Dr. Zahoor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02606-F7DB-4438-9A89-2E3F53A5492E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Sinus Bradycardia 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Heart rate about 40/minute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02606-F7DB-4438-9A89-2E3F53A5492E}" type="slidenum">
              <a:rPr lang="en-US" smtClean="0"/>
              <a:t>10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/>
              <a:t>Answer</a:t>
            </a:r>
            <a:endParaRPr lang="en-US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02606-F7DB-4438-9A89-2E3F53A5492E}" type="slidenum">
              <a:rPr lang="en-US" smtClean="0"/>
              <a:t>11</a:t>
            </a:fld>
            <a:endParaRPr lang="en-US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914400"/>
            <a:ext cx="4005262" cy="4460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572000" y="2743200"/>
            <a:ext cx="5562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Question</a:t>
            </a:r>
          </a:p>
          <a:p>
            <a:endParaRPr lang="en-US" sz="2400" dirty="0"/>
          </a:p>
          <a:p>
            <a:r>
              <a:rPr lang="en-US" sz="2400" b="1" dirty="0" smtClean="0"/>
              <a:t>Comment on the ECG.</a:t>
            </a:r>
            <a:endParaRPr lang="en-US" sz="2400" b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are pace maker spike before each QRS.</a:t>
            </a:r>
          </a:p>
          <a:p>
            <a:pPr>
              <a:buNone/>
            </a:pPr>
            <a:r>
              <a:rPr lang="en-US" dirty="0" smtClean="0"/>
              <a:t> </a:t>
            </a:r>
            <a:r>
              <a:rPr lang="en-US" dirty="0" smtClean="0"/>
              <a:t>  This pace maker fires when it senses P-wave  </a:t>
            </a:r>
          </a:p>
          <a:p>
            <a:pPr>
              <a:buNone/>
            </a:pPr>
            <a:r>
              <a:rPr lang="en-US" dirty="0" smtClean="0"/>
              <a:t> </a:t>
            </a:r>
            <a:r>
              <a:rPr lang="en-US" dirty="0" smtClean="0"/>
              <a:t>  ensuring ventricular response.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02606-F7DB-4438-9A89-2E3F53A5492E}" type="slidenum">
              <a:rPr lang="en-US" smtClean="0"/>
              <a:t>12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/>
              <a:t>Answer</a:t>
            </a:r>
            <a:endParaRPr lang="en-US" b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CALCULATE THE PR INTERVAL AND COMMENT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90" y="1524000"/>
            <a:ext cx="9031110" cy="4572000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81000" y="25908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DEGREE HEART BLOCK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CAFD4-64B5-4C9C-8CA1-4ECA96411D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95835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02606-F7DB-4438-9A89-2E3F53A5492E}" type="slidenum">
              <a:rPr lang="en-US" smtClean="0"/>
              <a:t>14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2514600"/>
            <a:ext cx="8229600" cy="1143000"/>
          </a:xfrm>
        </p:spPr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371600"/>
            <a:ext cx="7894608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02606-F7DB-4438-9A89-2E3F53A5492E}" type="slidenum">
              <a:rPr lang="en-US" smtClean="0"/>
              <a:t>2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NORMAL ECG</a:t>
            </a:r>
            <a:endParaRPr lang="en-US" b="1" u="sng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609600"/>
            <a:ext cx="7985342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02606-F7DB-4438-9A89-2E3F53A5492E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Atrial Fibrillation</a:t>
            </a:r>
          </a:p>
          <a:p>
            <a:pPr>
              <a:buNone/>
            </a:pPr>
            <a:r>
              <a:rPr lang="en-US" dirty="0" smtClean="0"/>
              <a:t>   There are no P-waves, QRS complexes   </a:t>
            </a:r>
          </a:p>
          <a:p>
            <a:pPr>
              <a:buNone/>
            </a:pPr>
            <a:r>
              <a:rPr lang="en-US" dirty="0" smtClean="0"/>
              <a:t> </a:t>
            </a:r>
            <a:r>
              <a:rPr lang="en-US" dirty="0" smtClean="0"/>
              <a:t>  appear irregularly irregular.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02606-F7DB-4438-9A89-2E3F53A5492E}" type="slidenum">
              <a:rPr lang="en-US" smtClean="0"/>
              <a:t>4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/>
              <a:t>Answer</a:t>
            </a:r>
            <a:endParaRPr lang="en-US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02606-F7DB-4438-9A89-2E3F53A5492E}" type="slidenum">
              <a:rPr lang="en-US" smtClean="0"/>
              <a:t>5</a:t>
            </a:fld>
            <a:endParaRPr lang="en-US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524000"/>
            <a:ext cx="8686800" cy="2073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914400" y="4038600"/>
            <a:ext cx="6324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Question</a:t>
            </a:r>
          </a:p>
          <a:p>
            <a:endParaRPr lang="en-US" sz="2400" b="1" dirty="0"/>
          </a:p>
          <a:p>
            <a:r>
              <a:rPr lang="en-US" sz="2400" b="1" dirty="0" smtClean="0"/>
              <a:t>What is the rhythm?</a:t>
            </a:r>
            <a:endParaRPr lang="en-US" sz="2400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Aterial flutter – saw tooth pattern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02606-F7DB-4438-9A89-2E3F53A5492E}" type="slidenum">
              <a:rPr lang="en-US" smtClean="0"/>
              <a:t>6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Answer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219200"/>
            <a:ext cx="7996350" cy="2147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990600" y="3886200"/>
            <a:ext cx="5562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Question:</a:t>
            </a:r>
          </a:p>
          <a:p>
            <a:endParaRPr lang="en-US" sz="2400" b="1" dirty="0" smtClean="0"/>
          </a:p>
          <a:p>
            <a:r>
              <a:rPr lang="en-US" sz="2400" b="1" dirty="0" smtClean="0"/>
              <a:t>What is the heart rate ?</a:t>
            </a:r>
            <a:endParaRPr lang="en-US" sz="2400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02606-F7DB-4438-9A89-2E3F53A5492E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125 / minute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Sinus tachycardia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02606-F7DB-4438-9A89-2E3F53A5492E}" type="slidenum">
              <a:rPr lang="en-US" smtClean="0"/>
              <a:t>8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/>
              <a:t>Answer</a:t>
            </a:r>
            <a:endParaRPr lang="en-US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371600"/>
            <a:ext cx="7362334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066800" y="4343400"/>
            <a:ext cx="4343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Question:</a:t>
            </a:r>
          </a:p>
          <a:p>
            <a:endParaRPr lang="en-US" sz="2400" b="1" dirty="0"/>
          </a:p>
          <a:p>
            <a:r>
              <a:rPr lang="en-US" sz="2400" b="1" dirty="0" smtClean="0"/>
              <a:t>What this ECG strip is showing?</a:t>
            </a:r>
            <a:endParaRPr lang="en-US" sz="2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02606-F7DB-4438-9A89-2E3F53A5492E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26</TotalTime>
  <Words>124</Words>
  <Application>Microsoft Office PowerPoint</Application>
  <PresentationFormat>On-screen Show (4:3)</PresentationFormat>
  <Paragraphs>49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Concourse</vt:lpstr>
      <vt:lpstr>ECG </vt:lpstr>
      <vt:lpstr>NORMAL ECG</vt:lpstr>
      <vt:lpstr>Slide 3</vt:lpstr>
      <vt:lpstr>Answer</vt:lpstr>
      <vt:lpstr>Slide 5</vt:lpstr>
      <vt:lpstr>Answer</vt:lpstr>
      <vt:lpstr>Slide 7</vt:lpstr>
      <vt:lpstr>Answer</vt:lpstr>
      <vt:lpstr>Slide 9</vt:lpstr>
      <vt:lpstr>Answer</vt:lpstr>
      <vt:lpstr>Slide 11</vt:lpstr>
      <vt:lpstr>Answer</vt:lpstr>
      <vt:lpstr>CALCULATE THE PR INTERVAL AND COMMENT</vt:lpstr>
      <vt:lpstr>Thank you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ECG </dc:title>
  <dc:creator>Dr.Zahoor Ali</dc:creator>
  <cp:lastModifiedBy>Dr.Zahoor Ali</cp:lastModifiedBy>
  <cp:revision>20</cp:revision>
  <dcterms:created xsi:type="dcterms:W3CDTF">2014-12-31T21:50:12Z</dcterms:created>
  <dcterms:modified xsi:type="dcterms:W3CDTF">2014-12-31T22:17:04Z</dcterms:modified>
</cp:coreProperties>
</file>