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C5EF-27D1-44A5-BAC1-06CEE9825F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C867E-2AFE-48C6-9DC5-BB037F45F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283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C5EF-27D1-44A5-BAC1-06CEE9825F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C867E-2AFE-48C6-9DC5-BB037F45F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5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C5EF-27D1-44A5-BAC1-06CEE9825F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C867E-2AFE-48C6-9DC5-BB037F45F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8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C5EF-27D1-44A5-BAC1-06CEE9825F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C867E-2AFE-48C6-9DC5-BB037F45F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63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C5EF-27D1-44A5-BAC1-06CEE9825F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C867E-2AFE-48C6-9DC5-BB037F45F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001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C5EF-27D1-44A5-BAC1-06CEE9825F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C867E-2AFE-48C6-9DC5-BB037F45F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359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C5EF-27D1-44A5-BAC1-06CEE9825F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C867E-2AFE-48C6-9DC5-BB037F45F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35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C5EF-27D1-44A5-BAC1-06CEE9825F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C867E-2AFE-48C6-9DC5-BB037F45F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062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C5EF-27D1-44A5-BAC1-06CEE9825F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C867E-2AFE-48C6-9DC5-BB037F45F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34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C5EF-27D1-44A5-BAC1-06CEE9825F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C867E-2AFE-48C6-9DC5-BB037F45F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44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C5EF-27D1-44A5-BAC1-06CEE9825F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C867E-2AFE-48C6-9DC5-BB037F45F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68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EC5EF-27D1-44A5-BAC1-06CEE9825F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C867E-2AFE-48C6-9DC5-BB037F45F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1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2296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Commonest aphasia occurs in?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Hysteria 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Brain tumor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Cerebral infarction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Brainstem demyelination </a:t>
            </a: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Recurrent of loss of consciousness with jerky movements is suggestive of seizure?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duration of the attack. 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Occurrence while in sleep.  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 to stress. 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 attack headache </a:t>
            </a: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Cardiac complication of carcinoid tumor is due to secretion of?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Histamine 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H - HT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Bradykinin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Prostaglandin</a:t>
            </a:r>
          </a:p>
        </p:txBody>
      </p:sp>
    </p:spTree>
    <p:extLst>
      <p:ext uri="{BB962C8B-B14F-4D97-AF65-F5344CB8AC3E}">
        <p14:creationId xmlns:p14="http://schemas.microsoft.com/office/powerpoint/2010/main" val="3238244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1727" y="228600"/>
            <a:ext cx="84582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Patients with ulcerative colitis usually complain of?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Rectal bleeding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Malodorous bulky stools difficult to flush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Recurrent hematemesis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Diarrhea alternating with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constipation</a:t>
            </a:r>
          </a:p>
          <a:p>
            <a:pPr marL="457200" lvl="0" indent="-457200">
              <a:buFont typeface="+mj-lt"/>
              <a:buAutoNum type="alphaUcPeriod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Beta thalassemia is associated with?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Decreased serum iron 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risk for infections 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Extramedullary hematopoiesis 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fetal hemoglobin 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electrophoresis</a:t>
            </a:r>
          </a:p>
          <a:p>
            <a:pPr lvl="0"/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 atrial myxoma usually causes?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Mid systolic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murmer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Loud first heart sound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Loud 4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heart sound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Early diastolic murmur </a:t>
            </a:r>
          </a:p>
        </p:txBody>
      </p:sp>
    </p:spTree>
    <p:extLst>
      <p:ext uri="{BB962C8B-B14F-4D97-AF65-F5344CB8AC3E}">
        <p14:creationId xmlns:p14="http://schemas.microsoft.com/office/powerpoint/2010/main" val="68645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508760"/>
          <a:ext cx="8458200" cy="2585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95400"/>
                <a:gridCol w="2286000"/>
                <a:gridCol w="2286000"/>
                <a:gridCol w="25908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Time</a:t>
                      </a:r>
                      <a:endParaRPr lang="en-US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Venous plasma </a:t>
                      </a: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glucose 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mmol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/l)</a:t>
                      </a:r>
                      <a:endParaRPr lang="en-US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Growth </a:t>
                      </a: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hormone )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/l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Reference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Growth hormone</a:t>
                      </a:r>
                      <a:endParaRPr lang="en-US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8.9</a:t>
                      </a:r>
                      <a:endParaRPr lang="en-US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en-US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0-5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mL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(Fasting)</a:t>
                      </a:r>
                      <a:endParaRPr lang="en-US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en-US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14.2</a:t>
                      </a:r>
                      <a:endParaRPr lang="en-US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en-US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0.3 µg/L</a:t>
                      </a:r>
                      <a:endParaRPr lang="en-US" sz="24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en-US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14.9</a:t>
                      </a:r>
                      <a:endParaRPr lang="en-US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en-US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0.3 µg/L</a:t>
                      </a:r>
                      <a:endParaRPr lang="en-US" sz="24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en-US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13.6</a:t>
                      </a:r>
                      <a:endParaRPr lang="en-US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en-US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0.3 µg/L</a:t>
                      </a:r>
                      <a:endParaRPr lang="en-US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en-US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12.6</a:t>
                      </a:r>
                      <a:endParaRPr lang="en-US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en-US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0.3 µg/L</a:t>
                      </a:r>
                      <a:endParaRPr lang="en-US" sz="24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5723-F3BD-45EE-AFB6-22765DB0FDA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6200" y="76200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45 year old man presented with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paresthesia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numbness of his left hand. The results of his glucose tolerance test (75 grams orally, venous plasma sugar at 30 minute intervals) were as follows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4227255"/>
            <a:ext cx="8686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Outline 2 abnormalities of the test results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---------------------------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--------------------------- 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What two diagnoses in this patient are linked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------------------------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-----------------------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754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76200"/>
            <a:ext cx="28194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patient presented with cough, fever, rusty sputum?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is radiological abnormality present?</a:t>
            </a:r>
          </a:p>
          <a:p>
            <a:pPr marL="457200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>
              <a:buFont typeface="+mj-lt"/>
              <a:buAutoNum type="alphaL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---------------</a:t>
            </a:r>
          </a:p>
          <a:p>
            <a:pPr marL="914400" lvl="1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Name 2  causes for this condition? 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----------------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----------------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Dr Sofi\Pictures\14cc46a2f5d6664083583b8b687e8d_jumb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76199"/>
            <a:ext cx="6155961" cy="5867401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</p:pic>
    </p:spTree>
    <p:extLst>
      <p:ext uri="{BB962C8B-B14F-4D97-AF65-F5344CB8AC3E}">
        <p14:creationId xmlns:p14="http://schemas.microsoft.com/office/powerpoint/2010/main" val="787605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148</Words>
  <Application>Microsoft Office PowerPoint</Application>
  <PresentationFormat>On-screen Show (4:3)</PresentationFormat>
  <Paragraphs>85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Mohamad Sofi</dc:creator>
  <cp:lastModifiedBy>Mohamad Sofi</cp:lastModifiedBy>
  <cp:revision>4</cp:revision>
  <dcterms:created xsi:type="dcterms:W3CDTF">2016-10-17T05:11:46Z</dcterms:created>
  <dcterms:modified xsi:type="dcterms:W3CDTF">2016-10-17T05:20:27Z</dcterms:modified>
</cp:coreProperties>
</file>