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0" r:id="rId3"/>
    <p:sldId id="257" r:id="rId4"/>
    <p:sldId id="258" r:id="rId5"/>
    <p:sldId id="259" r:id="rId6"/>
    <p:sldId id="266"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B0F7B-6C1F-4FB7-BC5B-584044D7EDEB}" type="datetimeFigureOut">
              <a:rPr lang="en-US" smtClean="0"/>
              <a:pPr/>
              <a:t>10/1/2016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1774DA-2176-4F34-9837-363AEA95620F}" type="slidenum">
              <a:rPr lang="en-US" smtClean="0"/>
              <a:pPr/>
              <a:t>‹#›</a:t>
            </a:fld>
            <a:endParaRPr lang="en-US"/>
          </a:p>
        </p:txBody>
      </p:sp>
    </p:spTree>
    <p:extLst>
      <p:ext uri="{BB962C8B-B14F-4D97-AF65-F5344CB8AC3E}">
        <p14:creationId xmlns="" xmlns:p14="http://schemas.microsoft.com/office/powerpoint/2010/main" val="3906413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D125664-25F8-4F07-AB09-A44CA258838E}" type="datetime1">
              <a:rPr lang="en-US" smtClean="0"/>
              <a:pPr/>
              <a:t>10/1/2016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A1F9F7C-B6DE-4F07-AEF4-B811F65F47D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13558ED-E334-424A-BA80-EE44D8F9A6D9}" type="datetime1">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1F9F7C-B6DE-4F07-AEF4-B811F65F47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2A7D79F-5C6C-491C-8D66-68CCC3931541}" type="datetime1">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1F9F7C-B6DE-4F07-AEF4-B811F65F47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3BBB07-9812-4EF4-8854-6AD78C0F3E04}" type="datetime1">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1F9F7C-B6DE-4F07-AEF4-B811F65F47D3}"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3E894D8-3A2B-4DFD-A107-131B89F7DC0B}" type="datetime1">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1F9F7C-B6DE-4F07-AEF4-B811F65F47D3}"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2DF4F6E-F102-4D47-A77F-442F76C34771}" type="datetime1">
              <a:rPr lang="en-US" smtClean="0"/>
              <a:pPr/>
              <a:t>10/1/2016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A1F9F7C-B6DE-4F07-AEF4-B811F65F47D3}"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AD33A51-68AF-4B1B-89C9-1D55A4FAA5A3}" type="datetime1">
              <a:rPr lang="en-US" smtClean="0"/>
              <a:pPr/>
              <a:t>10/1/2016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A1F9F7C-B6DE-4F07-AEF4-B811F65F47D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B61BC94-2075-457E-B9D6-9D682AE92C57}" type="datetime1">
              <a:rPr lang="en-US" smtClean="0"/>
              <a:pPr/>
              <a:t>10/1/2016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A1F9F7C-B6DE-4F07-AEF4-B811F65F47D3}"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01B24F0-E158-4612-96DF-50E4F804ECE8}" type="datetime1">
              <a:rPr lang="en-US" smtClean="0"/>
              <a:pPr/>
              <a:t>10/1/2016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A1F9F7C-B6DE-4F07-AEF4-B811F65F47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8FA6E82-ABCD-47A2-81DE-9293333EAFB3}" type="datetime1">
              <a:rPr lang="en-US" smtClean="0"/>
              <a:pPr/>
              <a:t>10/1/2016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A1F9F7C-B6DE-4F07-AEF4-B811F65F47D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8EFF1B8-C895-400D-989C-A344BC295E49}" type="datetime1">
              <a:rPr lang="en-US" smtClean="0"/>
              <a:pPr/>
              <a:t>10/1/2016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A1F9F7C-B6DE-4F07-AEF4-B811F65F47D3}"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578AE0C-2621-4EF6-87CB-17BA4943544C}" type="datetime1">
              <a:rPr lang="en-US" smtClean="0"/>
              <a:pPr/>
              <a:t>10/1/2016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A1F9F7C-B6DE-4F07-AEF4-B811F65F47D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t>CASE DISCUSSION</a:t>
            </a:r>
            <a:endParaRPr lang="en-US" b="1" u="sng" dirty="0"/>
          </a:p>
        </p:txBody>
      </p:sp>
      <p:sp>
        <p:nvSpPr>
          <p:cNvPr id="3" name="Subtitle 2"/>
          <p:cNvSpPr>
            <a:spLocks noGrp="1"/>
          </p:cNvSpPr>
          <p:nvPr>
            <p:ph type="subTitle" idx="1"/>
          </p:nvPr>
        </p:nvSpPr>
        <p:spPr/>
        <p:txBody>
          <a:bodyPr/>
          <a:lstStyle/>
          <a:p>
            <a:r>
              <a:rPr lang="en-US" dirty="0" smtClean="0"/>
              <a:t>By Dr. Zahoor</a:t>
            </a:r>
            <a:endParaRPr lang="en-US" dirty="0"/>
          </a:p>
        </p:txBody>
      </p:sp>
      <p:sp>
        <p:nvSpPr>
          <p:cNvPr id="4" name="Slide Number Placeholder 3"/>
          <p:cNvSpPr>
            <a:spLocks noGrp="1"/>
          </p:cNvSpPr>
          <p:nvPr>
            <p:ph type="sldNum" sz="quarter" idx="12"/>
          </p:nvPr>
        </p:nvSpPr>
        <p:spPr/>
        <p:txBody>
          <a:bodyPr/>
          <a:lstStyle/>
          <a:p>
            <a:fld id="{BA1F9F7C-B6DE-4F07-AEF4-B811F65F47D3}" type="slidenum">
              <a:rPr lang="en-US" smtClean="0"/>
              <a:pPr/>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A1F9F7C-B6DE-4F07-AEF4-B811F65F47D3}" type="slidenum">
              <a:rPr lang="en-US" smtClean="0"/>
              <a:pPr/>
              <a:t>2</a:t>
            </a:fld>
            <a:endParaRPr lang="en-US"/>
          </a:p>
        </p:txBody>
      </p:sp>
      <p:sp>
        <p:nvSpPr>
          <p:cNvPr id="3" name="Title 2"/>
          <p:cNvSpPr>
            <a:spLocks noGrp="1"/>
          </p:cNvSpPr>
          <p:nvPr>
            <p:ph type="title"/>
          </p:nvPr>
        </p:nvSpPr>
        <p:spPr>
          <a:xfrm>
            <a:off x="457200" y="2667000"/>
            <a:ext cx="8229600" cy="1143000"/>
          </a:xfrm>
        </p:spPr>
        <p:txBody>
          <a:bodyPr>
            <a:normAutofit fontScale="90000"/>
          </a:bodyPr>
          <a:lstStyle/>
          <a:p>
            <a:pPr algn="ctr"/>
            <a:r>
              <a:rPr lang="en-US" sz="8800" u="sng" dirty="0" smtClean="0"/>
              <a:t>CASE </a:t>
            </a:r>
            <a:r>
              <a:rPr lang="en-US" sz="8800" u="sng" dirty="0" smtClean="0"/>
              <a:t>HISTORY</a:t>
            </a:r>
            <a:endParaRPr lang="en-US" sz="8800"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610600" cy="5943600"/>
          </a:xfrm>
        </p:spPr>
        <p:txBody>
          <a:bodyPr>
            <a:normAutofit lnSpcReduction="10000"/>
          </a:bodyPr>
          <a:lstStyle/>
          <a:p>
            <a:pPr>
              <a:buNone/>
            </a:pPr>
            <a:r>
              <a:rPr lang="en-US" dirty="0"/>
              <a:t> </a:t>
            </a:r>
            <a:r>
              <a:rPr lang="en-US" dirty="0" smtClean="0"/>
              <a:t>        A 45 year old man presents with sudden onset of shaking chills, fever and productive cough. He was in good health one week ago when he developed mild nasal congestion and body aches. Last night he became feverish and developed cough with right sided pleuritic chest pain. He is smoker.</a:t>
            </a:r>
          </a:p>
          <a:p>
            <a:pPr>
              <a:buNone/>
            </a:pPr>
            <a:r>
              <a:rPr lang="en-US" dirty="0"/>
              <a:t> </a:t>
            </a:r>
            <a:endParaRPr lang="en-US" dirty="0" smtClean="0"/>
          </a:p>
          <a:p>
            <a:pPr>
              <a:buNone/>
            </a:pPr>
            <a:r>
              <a:rPr lang="en-US" dirty="0" smtClean="0"/>
              <a:t>On examination</a:t>
            </a:r>
          </a:p>
          <a:p>
            <a:pPr>
              <a:buNone/>
            </a:pPr>
            <a:r>
              <a:rPr lang="en-US" dirty="0" smtClean="0"/>
              <a:t>    Temperature  - 102</a:t>
            </a:r>
            <a:r>
              <a:rPr lang="en-US" baseline="30000" dirty="0" smtClean="0"/>
              <a:t>o</a:t>
            </a:r>
            <a:r>
              <a:rPr lang="en-US" dirty="0" smtClean="0"/>
              <a:t>F</a:t>
            </a:r>
          </a:p>
          <a:p>
            <a:pPr>
              <a:buNone/>
            </a:pPr>
            <a:r>
              <a:rPr lang="en-US" dirty="0"/>
              <a:t> </a:t>
            </a:r>
            <a:r>
              <a:rPr lang="en-US" dirty="0" smtClean="0"/>
              <a:t>   O</a:t>
            </a:r>
            <a:r>
              <a:rPr lang="en-US" baseline="-25000" dirty="0" smtClean="0"/>
              <a:t>2</a:t>
            </a:r>
            <a:r>
              <a:rPr lang="en-US" dirty="0" smtClean="0"/>
              <a:t> saturation on room air – 100% </a:t>
            </a:r>
          </a:p>
          <a:p>
            <a:pPr>
              <a:buNone/>
            </a:pPr>
            <a:r>
              <a:rPr lang="en-US" dirty="0"/>
              <a:t> </a:t>
            </a:r>
            <a:r>
              <a:rPr lang="en-US" dirty="0" smtClean="0"/>
              <a:t>   Chest examination – bronchial breath sounds   </a:t>
            </a:r>
          </a:p>
          <a:p>
            <a:pPr>
              <a:buNone/>
            </a:pPr>
            <a:r>
              <a:rPr lang="en-US" dirty="0" smtClean="0"/>
              <a:t>    and end-inspiratory crackles in right lower </a:t>
            </a:r>
          </a:p>
          <a:p>
            <a:pPr>
              <a:buNone/>
            </a:pPr>
            <a:r>
              <a:rPr lang="en-US" dirty="0" smtClean="0"/>
              <a:t>    lung field. Percussion note dull at this area. </a:t>
            </a:r>
          </a:p>
        </p:txBody>
      </p:sp>
      <p:sp>
        <p:nvSpPr>
          <p:cNvPr id="4" name="Slide Number Placeholder 3"/>
          <p:cNvSpPr>
            <a:spLocks noGrp="1"/>
          </p:cNvSpPr>
          <p:nvPr>
            <p:ph type="sldNum" sz="quarter" idx="12"/>
          </p:nvPr>
        </p:nvSpPr>
        <p:spPr/>
        <p:txBody>
          <a:bodyPr/>
          <a:lstStyle/>
          <a:p>
            <a:fld id="{BA1F9F7C-B6DE-4F07-AEF4-B811F65F47D3}"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p>
            <a:pPr marL="514350" indent="-514350">
              <a:buAutoNum type="arabicPeriod"/>
            </a:pPr>
            <a:r>
              <a:rPr lang="en-US" dirty="0" smtClean="0"/>
              <a:t>What is most likely diagnosis ?</a:t>
            </a:r>
          </a:p>
          <a:p>
            <a:pPr marL="514350" indent="-514350">
              <a:buAutoNum type="arabicPeriod"/>
            </a:pPr>
            <a:endParaRPr lang="en-US" dirty="0" smtClean="0"/>
          </a:p>
          <a:p>
            <a:pPr marL="514350" indent="-514350">
              <a:buAutoNum type="arabicPeriod"/>
            </a:pPr>
            <a:r>
              <a:rPr lang="en-US" dirty="0" smtClean="0"/>
              <a:t>What first investigation you will order ?</a:t>
            </a:r>
          </a:p>
          <a:p>
            <a:pPr marL="514350" indent="-514350">
              <a:buAutoNum type="arabicPeriod"/>
            </a:pPr>
            <a:endParaRPr lang="en-US" dirty="0" smtClean="0"/>
          </a:p>
          <a:p>
            <a:pPr marL="514350" indent="-514350">
              <a:buAutoNum type="arabicPeriod"/>
            </a:pPr>
            <a:r>
              <a:rPr lang="en-US" dirty="0" smtClean="0"/>
              <a:t>What is most likely organism ?</a:t>
            </a:r>
          </a:p>
          <a:p>
            <a:pPr marL="514350" indent="-514350">
              <a:buAutoNum type="arabicPeriod"/>
            </a:pPr>
            <a:endParaRPr lang="en-US" dirty="0" smtClean="0"/>
          </a:p>
          <a:p>
            <a:pPr marL="514350" indent="-514350">
              <a:buAutoNum type="arabicPeriod"/>
            </a:pPr>
            <a:r>
              <a:rPr lang="en-US" dirty="0" smtClean="0"/>
              <a:t>How you will manage this patient ?</a:t>
            </a:r>
          </a:p>
          <a:p>
            <a:pPr marL="514350" indent="-514350">
              <a:buNone/>
            </a:pPr>
            <a:endParaRPr lang="en-US" dirty="0"/>
          </a:p>
        </p:txBody>
      </p:sp>
      <p:sp>
        <p:nvSpPr>
          <p:cNvPr id="4" name="Slide Number Placeholder 3"/>
          <p:cNvSpPr>
            <a:spLocks noGrp="1"/>
          </p:cNvSpPr>
          <p:nvPr>
            <p:ph type="sldNum" sz="quarter" idx="12"/>
          </p:nvPr>
        </p:nvSpPr>
        <p:spPr/>
        <p:txBody>
          <a:bodyPr/>
          <a:lstStyle/>
          <a:p>
            <a:fld id="{BA1F9F7C-B6DE-4F07-AEF4-B811F65F47D3}" type="slidenum">
              <a:rPr lang="en-US" smtClean="0"/>
              <a:pPr/>
              <a:t>4</a:t>
            </a:fld>
            <a:endParaRPr lang="en-US"/>
          </a:p>
        </p:txBody>
      </p:sp>
      <p:sp>
        <p:nvSpPr>
          <p:cNvPr id="2" name="Title 1"/>
          <p:cNvSpPr>
            <a:spLocks noGrp="1"/>
          </p:cNvSpPr>
          <p:nvPr>
            <p:ph type="title"/>
          </p:nvPr>
        </p:nvSpPr>
        <p:spPr/>
        <p:txBody>
          <a:bodyPr/>
          <a:lstStyle/>
          <a:p>
            <a:pPr algn="l"/>
            <a:r>
              <a:rPr lang="en-US" b="1" dirty="0" smtClean="0"/>
              <a:t>Questions</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624078" indent="-514350">
              <a:buFont typeface="+mj-lt"/>
              <a:buAutoNum type="arabicPeriod"/>
            </a:pPr>
            <a:r>
              <a:rPr lang="en-US" dirty="0" smtClean="0"/>
              <a:t>Community acquired pneumonia </a:t>
            </a:r>
          </a:p>
          <a:p>
            <a:pPr marL="624078" indent="-514350">
              <a:buFont typeface="+mj-lt"/>
              <a:buAutoNum type="arabicPeriod"/>
            </a:pPr>
            <a:endParaRPr lang="en-US" dirty="0" smtClean="0"/>
          </a:p>
          <a:p>
            <a:pPr marL="624078" indent="-514350">
              <a:buFont typeface="+mj-lt"/>
              <a:buAutoNum type="arabicPeriod"/>
            </a:pPr>
            <a:r>
              <a:rPr lang="en-US" dirty="0" smtClean="0"/>
              <a:t>X-ray chest </a:t>
            </a:r>
          </a:p>
          <a:p>
            <a:pPr marL="624078" indent="-514350">
              <a:buFont typeface="+mj-lt"/>
              <a:buAutoNum type="arabicPeriod"/>
            </a:pPr>
            <a:endParaRPr lang="en-US" dirty="0" smtClean="0"/>
          </a:p>
          <a:p>
            <a:pPr marL="624078" indent="-514350">
              <a:buFont typeface="+mj-lt"/>
              <a:buAutoNum type="arabicPeriod"/>
            </a:pPr>
            <a:r>
              <a:rPr lang="en-US" dirty="0" smtClean="0"/>
              <a:t>Most commonly caused by </a:t>
            </a:r>
            <a:r>
              <a:rPr lang="en-US" i="1" dirty="0" smtClean="0"/>
              <a:t>S pneumoniae. </a:t>
            </a:r>
            <a:r>
              <a:rPr lang="en-US" dirty="0" smtClean="0"/>
              <a:t>Other organism </a:t>
            </a:r>
            <a:r>
              <a:rPr lang="en-US" i="1" dirty="0" smtClean="0"/>
              <a:t>M pneumoniae,</a:t>
            </a:r>
            <a:r>
              <a:rPr lang="en-US" dirty="0" smtClean="0"/>
              <a:t> Haemophilus influenza</a:t>
            </a:r>
          </a:p>
          <a:p>
            <a:pPr marL="624078" indent="-514350">
              <a:buFont typeface="+mj-lt"/>
              <a:buAutoNum type="arabicPeriod"/>
            </a:pPr>
            <a:endParaRPr lang="en-US" i="1" dirty="0" smtClean="0"/>
          </a:p>
          <a:p>
            <a:pPr marL="624078" indent="-514350">
              <a:buFont typeface="+mj-lt"/>
              <a:buAutoNum type="arabicPeriod"/>
            </a:pPr>
            <a:r>
              <a:rPr lang="en-US" dirty="0" smtClean="0"/>
              <a:t>Oral antibiotic </a:t>
            </a:r>
          </a:p>
          <a:p>
            <a:pPr marL="624078" indent="-514350">
              <a:buNone/>
            </a:pPr>
            <a:r>
              <a:rPr lang="en-US" dirty="0" smtClean="0"/>
              <a:t>     Relief pain</a:t>
            </a:r>
          </a:p>
          <a:p>
            <a:pPr marL="624078" indent="-514350">
              <a:buNone/>
            </a:pPr>
            <a:r>
              <a:rPr lang="en-US" dirty="0" smtClean="0"/>
              <a:t>     Antipyrettic   </a:t>
            </a:r>
          </a:p>
          <a:p>
            <a:pPr marL="624078" indent="-514350">
              <a:buNone/>
            </a:pPr>
            <a:r>
              <a:rPr lang="en-US" dirty="0" smtClean="0"/>
              <a:t>     Cough suppressants </a:t>
            </a:r>
            <a:endParaRPr lang="en-US" dirty="0"/>
          </a:p>
        </p:txBody>
      </p:sp>
      <p:sp>
        <p:nvSpPr>
          <p:cNvPr id="3" name="Slide Number Placeholder 2"/>
          <p:cNvSpPr>
            <a:spLocks noGrp="1"/>
          </p:cNvSpPr>
          <p:nvPr>
            <p:ph type="sldNum" sz="quarter" idx="12"/>
          </p:nvPr>
        </p:nvSpPr>
        <p:spPr/>
        <p:txBody>
          <a:bodyPr/>
          <a:lstStyle/>
          <a:p>
            <a:fld id="{BA1F9F7C-B6DE-4F07-AEF4-B811F65F47D3}" type="slidenum">
              <a:rPr lang="en-US" smtClean="0"/>
              <a:pPr/>
              <a:t>5</a:t>
            </a:fld>
            <a:endParaRPr lang="en-US"/>
          </a:p>
        </p:txBody>
      </p:sp>
      <p:sp>
        <p:nvSpPr>
          <p:cNvPr id="4" name="Title 3"/>
          <p:cNvSpPr>
            <a:spLocks noGrp="1"/>
          </p:cNvSpPr>
          <p:nvPr>
            <p:ph type="title"/>
          </p:nvPr>
        </p:nvSpPr>
        <p:spPr/>
        <p:txBody>
          <a:bodyPr/>
          <a:lstStyle/>
          <a:p>
            <a:r>
              <a:rPr lang="en-US" dirty="0" smtClean="0"/>
              <a:t>Answers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A1F9F7C-B6DE-4F07-AEF4-B811F65F47D3}" type="slidenum">
              <a:rPr lang="en-US" smtClean="0"/>
              <a:pPr/>
              <a:t>6</a:t>
            </a:fld>
            <a:endParaRPr lang="en-US"/>
          </a:p>
        </p:txBody>
      </p:sp>
      <p:sp>
        <p:nvSpPr>
          <p:cNvPr id="5" name="Title 4"/>
          <p:cNvSpPr>
            <a:spLocks noGrp="1"/>
          </p:cNvSpPr>
          <p:nvPr>
            <p:ph type="title"/>
          </p:nvPr>
        </p:nvSpPr>
        <p:spPr>
          <a:xfrm>
            <a:off x="533400" y="2438400"/>
            <a:ext cx="8229600" cy="1143000"/>
          </a:xfrm>
        </p:spPr>
        <p:txBody>
          <a:bodyPr/>
          <a:lstStyle/>
          <a:p>
            <a:r>
              <a:rPr lang="en-US" dirty="0" smtClean="0"/>
              <a:t>Thank you</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TotalTime>
  <Words>170</Words>
  <Application>Microsoft Office PowerPoint</Application>
  <PresentationFormat>On-screen Show (4:3)</PresentationFormat>
  <Paragraphs>37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Concourse</vt:lpstr>
      <vt:lpstr>CASE DISCUSSION</vt:lpstr>
      <vt:lpstr>CASE HISTORY</vt:lpstr>
      <vt:lpstr>Slide 3</vt:lpstr>
      <vt:lpstr>Questions</vt:lpstr>
      <vt:lpstr>Answers</vt:lpstr>
      <vt:lpstr>Thank you</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DISCUSSION</dc:title>
  <dc:creator>Dr.Zahoor Ali</dc:creator>
  <cp:lastModifiedBy>Dr.Zahoor Ali</cp:lastModifiedBy>
  <cp:revision>25</cp:revision>
  <dcterms:created xsi:type="dcterms:W3CDTF">2015-01-07T21:12:41Z</dcterms:created>
  <dcterms:modified xsi:type="dcterms:W3CDTF">2016-09-30T22:18:22Z</dcterms:modified>
</cp:coreProperties>
</file>