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78" r:id="rId3"/>
    <p:sldId id="258" r:id="rId4"/>
    <p:sldId id="277" r:id="rId5"/>
    <p:sldId id="284" r:id="rId6"/>
    <p:sldId id="259" r:id="rId7"/>
    <p:sldId id="285" r:id="rId8"/>
    <p:sldId id="279" r:id="rId9"/>
    <p:sldId id="265" r:id="rId10"/>
    <p:sldId id="266" r:id="rId11"/>
    <p:sldId id="267" r:id="rId12"/>
    <p:sldId id="268" r:id="rId13"/>
    <p:sldId id="272" r:id="rId14"/>
    <p:sldId id="271" r:id="rId15"/>
    <p:sldId id="280" r:id="rId16"/>
    <p:sldId id="281" r:id="rId17"/>
    <p:sldId id="269" r:id="rId18"/>
    <p:sldId id="270" r:id="rId19"/>
    <p:sldId id="274" r:id="rId20"/>
    <p:sldId id="275" r:id="rId21"/>
    <p:sldId id="276" r:id="rId22"/>
    <p:sldId id="282" r:id="rId23"/>
    <p:sldId id="263" r:id="rId24"/>
    <p:sldId id="283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1364536-DB09-4B34-95D6-FE36ADB0DE2B}" type="datetimeFigureOut">
              <a:rPr lang="ar-SA" smtClean="0"/>
              <a:t>02/03/37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F1958D5-BF05-4801-90D4-3F9BF554F0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2146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pud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1958D5-BF05-4801-90D4-3F9BF554F09C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3500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GIT RADIOLOGY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DR. </a:t>
            </a:r>
            <a:r>
              <a:rPr lang="en-US" sz="3600" dirty="0" err="1" smtClean="0"/>
              <a:t>Hayam</a:t>
            </a:r>
            <a:r>
              <a:rPr lang="en-US" sz="3600" dirty="0" smtClean="0"/>
              <a:t> </a:t>
            </a:r>
            <a:r>
              <a:rPr lang="en-US" sz="3600" dirty="0" err="1" smtClean="0"/>
              <a:t>Hebah</a:t>
            </a:r>
            <a:endParaRPr lang="ar-SA" sz="3600" dirty="0"/>
          </a:p>
        </p:txBody>
      </p:sp>
    </p:spTree>
    <p:extLst>
      <p:ext uri="{BB962C8B-B14F-4D97-AF65-F5344CB8AC3E}">
        <p14:creationId xmlns:p14="http://schemas.microsoft.com/office/powerpoint/2010/main" val="1611855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2050" name="Picture 2" descr="http://www.europeanmedical.info/gastric-cancer/images/9030_77_34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38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9380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3074" name="Picture 2" descr="http://fce-study.netdna-ssl.com/images/upload-flashcards/514047/708300_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6150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098" name="Picture 2" descr="http://www.hindawi.com/journals/crigm/2014/527471.fig.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-228600"/>
            <a:ext cx="9448800" cy="708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7760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7170" name="Picture 2" descr="http://3.bp.blogspot.com/-_XBpOPdEIqI/Tl34yUotwhI/AAAAAAAAAdQ/xBaPcNnk9yM/s1600/Gastric+Ulc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4705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6146" name="Picture 2" descr="http://img.medscape.com/fullsize/migrated/410/726/smj9402.16.fig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152400"/>
            <a:ext cx="9220200" cy="6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854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 enema</a:t>
            </a:r>
            <a:endParaRPr lang="ar-S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12569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Ba enema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 pattern</a:t>
            </a:r>
            <a:endParaRPr lang="ar-SA" dirty="0"/>
          </a:p>
        </p:txBody>
      </p:sp>
      <p:pic>
        <p:nvPicPr>
          <p:cNvPr id="8194" name="Picture 2" descr="http://img.webmd.com/dtmcms/live/webmd/consumer_assets/site_images/media/medical/hw/h99911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52400"/>
            <a:ext cx="3962400" cy="624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89724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5122" name="Picture 2" descr="C:\Users\hhebah\Pictures\git\image015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"/>
            <a:ext cx="88392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62793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122" name="Picture 2" descr="https://o.quizlet.com/PYMa-yBzcIcZzyXWZK5KBA_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82160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10242" name="Picture 2" descr="https://classconnection.s3.amazonaws.com/60/flashcards/1152060/jpg/polyps134291925789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66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310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 swallow</a:t>
            </a:r>
            <a:endParaRPr lang="ar-S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6452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1266" name="Picture 2" descr="http://images.radiopaedia.org/images/894115/ea0d217a569ad09ad480d83218a180_big_gallery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35556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2290" name="Picture 2" descr="http://fce-study.netdna-ssl.com/2/images/upload-flashcards/09/63/41/6096341_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3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20701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Plain abdomen x-ray</a:t>
            </a:r>
            <a:endParaRPr lang="ar-S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273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7170" name="Picture 2" descr="C:\Users\hhebah\Pictures\git\تنزيل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1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79825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6146" name="Picture 2" descr="C:\Users\hhebah\Pictures\git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0"/>
            <a:ext cx="8991600" cy="655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6860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Complaint?</a:t>
            </a:r>
            <a:endParaRPr lang="ar-SA" dirty="0"/>
          </a:p>
        </p:txBody>
      </p:sp>
      <p:pic>
        <p:nvPicPr>
          <p:cNvPr id="2050" name="Picture 2" descr="C:\Users\hhebah\Pictures\git\om848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295400"/>
            <a:ext cx="6096000" cy="556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3665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4098" name="Picture 2" descr="C:\Users\hhebah\Pictures\git\تنزيل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685800"/>
            <a:ext cx="8991600" cy="754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3143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026" name="Picture 2" descr="http://photos1.blogger.com/img/53/1749/640/DSC0114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839200" cy="66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5014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3074" name="Picture 2" descr="C:\Users\hhebah\Pictures\git\تنزيل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9144000" cy="596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5198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2050" name="Picture 2" descr="https://encrypted-tbn0.gstatic.com/images?q=tbn:ANd9GcQp89L3D5dBNTjnbqn2ACbUW7RHrCN5rwY5Lr50qu1BxY_nEwl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2618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 meal</a:t>
            </a:r>
            <a:endParaRPr lang="ar-S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3941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026" name="Picture 2" descr="https://o.quizlet.com/i/Qbycu9iBtGf9LTFgIP8Jog_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"/>
            <a:ext cx="8305800" cy="6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7866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23</Words>
  <Application>Microsoft Office PowerPoint</Application>
  <PresentationFormat>On-screen Show (4:3)</PresentationFormat>
  <Paragraphs>11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GIT RADIOLOGY</vt:lpstr>
      <vt:lpstr>Ba swallow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Ba meal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Ba enema</vt:lpstr>
      <vt:lpstr>Ba enema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Plain abdomen x-ray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GIT RADIOLOGY</dc:title>
  <dc:creator>Hayam Hebah</dc:creator>
  <cp:lastModifiedBy>Hayam Hebah</cp:lastModifiedBy>
  <cp:revision>10</cp:revision>
  <dcterms:created xsi:type="dcterms:W3CDTF">2006-08-16T00:00:00Z</dcterms:created>
  <dcterms:modified xsi:type="dcterms:W3CDTF">2015-12-13T09:36:29Z</dcterms:modified>
</cp:coreProperties>
</file>