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7" r:id="rId4"/>
    <p:sldId id="298" r:id="rId5"/>
    <p:sldId id="258" r:id="rId6"/>
    <p:sldId id="259" r:id="rId7"/>
    <p:sldId id="260" r:id="rId8"/>
    <p:sldId id="261" r:id="rId9"/>
    <p:sldId id="299" r:id="rId10"/>
    <p:sldId id="294" r:id="rId11"/>
    <p:sldId id="295" r:id="rId12"/>
    <p:sldId id="288" r:id="rId13"/>
    <p:sldId id="287" r:id="rId14"/>
    <p:sldId id="289" r:id="rId15"/>
    <p:sldId id="293" r:id="rId16"/>
    <p:sldId id="290" r:id="rId17"/>
    <p:sldId id="292" r:id="rId18"/>
    <p:sldId id="291" r:id="rId19"/>
    <p:sldId id="264" r:id="rId20"/>
    <p:sldId id="265" r:id="rId21"/>
    <p:sldId id="276" r:id="rId22"/>
    <p:sldId id="279" r:id="rId23"/>
    <p:sldId id="281" r:id="rId24"/>
    <p:sldId id="300" r:id="rId25"/>
    <p:sldId id="296" r:id="rId26"/>
    <p:sldId id="272" r:id="rId27"/>
    <p:sldId id="273" r:id="rId28"/>
    <p:sldId id="282" r:id="rId29"/>
    <p:sldId id="278" r:id="rId30"/>
    <p:sldId id="301" r:id="rId31"/>
    <p:sldId id="302" r:id="rId32"/>
    <p:sldId id="266" r:id="rId33"/>
    <p:sldId id="303" r:id="rId34"/>
    <p:sldId id="286" r:id="rId35"/>
    <p:sldId id="305" r:id="rId36"/>
    <p:sldId id="304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yperoxaluria" TargetMode="External"/><Relationship Id="rId3" Type="http://schemas.openxmlformats.org/officeDocument/2006/relationships/hyperlink" Target="https://en.wikipedia.org/wiki/Hyperparathyroidism" TargetMode="External"/><Relationship Id="rId7" Type="http://schemas.openxmlformats.org/officeDocument/2006/relationships/hyperlink" Target="https://en.wikipedia.org/wiki/Renal_papillary_necrosis" TargetMode="External"/><Relationship Id="rId2" Type="http://schemas.openxmlformats.org/officeDocument/2006/relationships/hyperlink" Target="https://en.wikipedia.org/wiki/Medullary_sponge_kidne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uberculosis" TargetMode="External"/><Relationship Id="rId5" Type="http://schemas.openxmlformats.org/officeDocument/2006/relationships/hyperlink" Target="https://en.wikipedia.org/wiki/Renal" TargetMode="External"/><Relationship Id="rId4" Type="http://schemas.openxmlformats.org/officeDocument/2006/relationships/hyperlink" Target="https://en.wikipedia.org/wiki/Renal_tubular_acidosi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ercalciuria" TargetMode="External"/><Relationship Id="rId2" Type="http://schemas.openxmlformats.org/officeDocument/2006/relationships/hyperlink" Target="https://en.wikipedia.org/wiki/Hypercalcem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arcoidosis" TargetMode="External"/><Relationship Id="rId5" Type="http://schemas.openxmlformats.org/officeDocument/2006/relationships/hyperlink" Target="https://en.wikipedia.org/wiki/Hypervitaminosis_D" TargetMode="External"/><Relationship Id="rId4" Type="http://schemas.openxmlformats.org/officeDocument/2006/relationships/hyperlink" Target="https://en.wikipedia.org/wiki/Milk-alkali_syndrom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Urinary system imaging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Dr. </a:t>
            </a:r>
            <a:r>
              <a:rPr lang="en-US" sz="4000" dirty="0" err="1" smtClean="0"/>
              <a:t>Hayam</a:t>
            </a:r>
            <a:r>
              <a:rPr lang="en-US" sz="4000" dirty="0" smtClean="0"/>
              <a:t> </a:t>
            </a:r>
            <a:r>
              <a:rPr lang="en-US" sz="4000" dirty="0" err="1" smtClean="0"/>
              <a:t>Hebah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40798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nephrocalcinosis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Causes of medullary </a:t>
            </a:r>
            <a:r>
              <a:rPr lang="en-US" b="1" dirty="0" err="1" smtClean="0"/>
              <a:t>nephrocalcinosis</a:t>
            </a:r>
            <a:endParaRPr lang="en-US" dirty="0"/>
          </a:p>
          <a:p>
            <a:r>
              <a:rPr lang="en-US" dirty="0">
                <a:hlinkClick r:id="rId2" tooltip="Medullary sponge kidney"/>
              </a:rPr>
              <a:t>Medullary sponge kidney</a:t>
            </a:r>
            <a:endParaRPr lang="en-US" dirty="0"/>
          </a:p>
          <a:p>
            <a:r>
              <a:rPr lang="en-US" dirty="0">
                <a:hlinkClick r:id="rId3" tooltip="Hyperparathyroidism"/>
              </a:rPr>
              <a:t>Hyperparathyroidism</a:t>
            </a:r>
            <a:endParaRPr lang="en-US" dirty="0"/>
          </a:p>
          <a:p>
            <a:r>
              <a:rPr lang="en-US" dirty="0" smtClean="0">
                <a:hlinkClick r:id="rId4" tooltip="Renal tubular acidosis"/>
              </a:rPr>
              <a:t>Renal </a:t>
            </a:r>
            <a:r>
              <a:rPr lang="en-US" dirty="0">
                <a:hlinkClick r:id="rId4" tooltip="Renal tubular acidosis"/>
              </a:rPr>
              <a:t>tubular acidosis</a:t>
            </a:r>
            <a:r>
              <a:rPr lang="en-US" dirty="0"/>
              <a:t> (specifically distal RTA)</a:t>
            </a:r>
          </a:p>
          <a:p>
            <a:r>
              <a:rPr lang="en-US" dirty="0">
                <a:hlinkClick r:id="rId5" tooltip="Renal"/>
              </a:rPr>
              <a:t>Renal</a:t>
            </a:r>
            <a:r>
              <a:rPr lang="en-US" dirty="0"/>
              <a:t> </a:t>
            </a:r>
            <a:r>
              <a:rPr lang="en-US" dirty="0">
                <a:hlinkClick r:id="rId6" tooltip="Tuberculosis"/>
              </a:rPr>
              <a:t>tuberculosis</a:t>
            </a:r>
            <a:endParaRPr lang="en-US" dirty="0"/>
          </a:p>
          <a:p>
            <a:r>
              <a:rPr lang="en-US" dirty="0">
                <a:hlinkClick r:id="rId7" tooltip="Renal papillary necrosis"/>
              </a:rPr>
              <a:t>Renal papillary necrosis</a:t>
            </a:r>
            <a:endParaRPr lang="en-US" dirty="0"/>
          </a:p>
          <a:p>
            <a:r>
              <a:rPr lang="en-US" dirty="0" err="1">
                <a:hlinkClick r:id="rId8" tooltip="Hyperoxaluria"/>
              </a:rPr>
              <a:t>Hyperoxaluria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94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/>
              <a:t>other causes of </a:t>
            </a:r>
            <a:r>
              <a:rPr lang="en-US" dirty="0" err="1">
                <a:hlinkClick r:id="rId2" tooltip="Hypercalcemia"/>
              </a:rPr>
              <a:t>hypercalcemia</a:t>
            </a:r>
            <a:r>
              <a:rPr lang="en-US" dirty="0"/>
              <a:t> (and thus </a:t>
            </a:r>
            <a:r>
              <a:rPr lang="en-US" dirty="0" err="1">
                <a:hlinkClick r:id="rId3" tooltip="Hypercalciuria"/>
              </a:rPr>
              <a:t>hypercalciuria</a:t>
            </a:r>
            <a:r>
              <a:rPr lang="en-US" dirty="0"/>
              <a:t>)</a:t>
            </a:r>
          </a:p>
          <a:p>
            <a:r>
              <a:rPr lang="en-US" dirty="0"/>
              <a:t>Immobilization (leading to </a:t>
            </a:r>
            <a:r>
              <a:rPr lang="en-US" dirty="0" err="1"/>
              <a:t>hypercalcemia</a:t>
            </a:r>
            <a:r>
              <a:rPr lang="en-US" dirty="0"/>
              <a:t> and </a:t>
            </a:r>
            <a:r>
              <a:rPr lang="en-US" dirty="0" err="1"/>
              <a:t>hypercalciuria</a:t>
            </a:r>
            <a:r>
              <a:rPr lang="en-US" dirty="0"/>
              <a:t>)</a:t>
            </a:r>
          </a:p>
          <a:p>
            <a:r>
              <a:rPr lang="en-US" dirty="0">
                <a:hlinkClick r:id="rId4" tooltip="Milk-alkali syndrome"/>
              </a:rPr>
              <a:t>Milk-alkali syndrome</a:t>
            </a:r>
            <a:endParaRPr lang="en-US" dirty="0"/>
          </a:p>
          <a:p>
            <a:r>
              <a:rPr lang="en-US" dirty="0" err="1">
                <a:hlinkClick r:id="rId5" tooltip="Hypervitaminosis D"/>
              </a:rPr>
              <a:t>Hypervitaminosis</a:t>
            </a:r>
            <a:r>
              <a:rPr lang="en-US" dirty="0">
                <a:hlinkClick r:id="rId5" tooltip="Hypervitaminosis D"/>
              </a:rPr>
              <a:t> D</a:t>
            </a:r>
            <a:endParaRPr lang="en-US" dirty="0"/>
          </a:p>
          <a:p>
            <a:r>
              <a:rPr lang="en-US" dirty="0" err="1">
                <a:hlinkClick r:id="rId6" tooltip="Sarcoidosis"/>
              </a:rPr>
              <a:t>Sarcoidosis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vise4finals.co.uk/medicine/multimedia/bank/gallbladdersto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urorad.org/mediafiles/eurorad/0000004326/000002_tex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http://www.medicalexhibits.com/obrasky/2010/10025_01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stones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http://kidneystonetreatmentreviews.com/pie-chart-kidney-stones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91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http://www.consultant360.com/sites/default/files/images/1202Con_Wasser_Tb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http://plantbaseddietitian.com/wp-content/uploads/2012/11/Risk-Factors-for-Calcium-Stone-Formati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http://www.dilipraja.com/stone_files/stone_gen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ivp</a:t>
            </a:r>
            <a:endParaRPr lang="ar-SA" dirty="0"/>
          </a:p>
        </p:txBody>
      </p:sp>
      <p:pic>
        <p:nvPicPr>
          <p:cNvPr id="9218" name="Picture 2" descr="https://o.quizlet.com/8Gwyo9i-NGDf5zyAD9hUYw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553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Kub</a:t>
            </a:r>
            <a:r>
              <a:rPr lang="en-US" dirty="0" smtClean="0"/>
              <a:t>(plain x rays)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73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C:\Users\hhebah\Pictures\git\M3500353-Double_ureter_anomaly%2C_X-ray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 descr="http://openi.nlm.nih.gov/imgs/512/80/3278255/3278255_ijnrd-5-015f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4" y="0"/>
            <a:ext cx="6289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Diagnosis?</a:t>
            </a:r>
            <a:endParaRPr lang="ar-SA" dirty="0"/>
          </a:p>
        </p:txBody>
      </p:sp>
      <p:pic>
        <p:nvPicPr>
          <p:cNvPr id="5122" name="Picture 2" descr="C:\Users\hhebah\Pictures\git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78" y="228600"/>
            <a:ext cx="553992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Diagnosis?</a:t>
            </a:r>
            <a:endParaRPr lang="ar-SA" dirty="0"/>
          </a:p>
        </p:txBody>
      </p:sp>
      <p:pic>
        <p:nvPicPr>
          <p:cNvPr id="10242" name="Picture 2" descr="http://images.radiopaedia.org/images/6996375/a7c82e430b6bbd61db5c963a06b4b8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0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hydronephrosis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AutoShape 2" descr="Image result for 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4" descr="Image result for 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294" name="Picture 6" descr="Image result for ivp hydroneph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709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3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Cystogram</a:t>
            </a:r>
            <a:r>
              <a:rPr lang="en-US" dirty="0"/>
              <a:t> </a:t>
            </a:r>
            <a:r>
              <a:rPr lang="en-US" dirty="0" smtClean="0"/>
              <a:t>showed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satisfactory </a:t>
            </a:r>
            <a:r>
              <a:rPr lang="en-US" dirty="0" smtClean="0"/>
              <a:t>bladder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capacity, grade </a:t>
            </a:r>
            <a:r>
              <a:rPr lang="en-US" dirty="0" smtClean="0"/>
              <a:t>5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bilateral </a:t>
            </a:r>
            <a:r>
              <a:rPr lang="en-US" dirty="0" smtClean="0"/>
              <a:t>reflux .</a:t>
            </a:r>
            <a:endParaRPr lang="ar-SA" dirty="0"/>
          </a:p>
        </p:txBody>
      </p:sp>
      <p:pic>
        <p:nvPicPr>
          <p:cNvPr id="8194" name="Picture 2" descr="http://www.afrjpaedsurg.org/articles/2011/8/1/images/AfrJPaediatrSurg_2011_8_1_109_79072_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303"/>
            <a:ext cx="51054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 descr="https://encrypted-tbn2.gstatic.com/images?q=tbn:ANd9GcTYoFsigH2yugJ6JtYsQeDbUL_aEzmWZ4n6HCL2OmHwBmekAr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7467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 descr="http://iheartautopsy.com/wp-content/uploads/2012/03/horshsh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7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defect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508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7410" name="Picture 2" descr="http://jpma.org.pk/images/mar2010/LackOfVisualEndosco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991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218" name="Picture 2" descr="http://4.bp.blogspot.com/-rTsSOLVurRo/UCKEMjXDfpI/AAAAAAAAACE/ciqdAGH04Rw/s1600/Normal_ku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Picture 3" descr="C:\Users\hhebah\Pictures\git\a6c42785524f6f13e245e875040f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hebah\Pictures\git\09_pc_primary_hyperparathyroidism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</a:t>
            </a:r>
          </a:p>
          <a:p>
            <a:pPr marL="0" indent="0">
              <a:buNone/>
            </a:pPr>
            <a:r>
              <a:rPr lang="en-US" dirty="0" smtClean="0"/>
              <a:t>Lesion?</a:t>
            </a:r>
          </a:p>
          <a:p>
            <a:pPr marL="0" indent="0">
              <a:buNone/>
            </a:pPr>
            <a:r>
              <a:rPr lang="en-US" dirty="0" smtClean="0"/>
              <a:t>*diagnosis?</a:t>
            </a:r>
          </a:p>
          <a:p>
            <a:endParaRPr lang="ar-SA" dirty="0"/>
          </a:p>
        </p:txBody>
      </p:sp>
      <p:pic>
        <p:nvPicPr>
          <p:cNvPr id="8196" name="Picture 4" descr="C:\Users\hhebah\Pictures\git\fi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0457"/>
            <a:ext cx="60198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hyperparathyroidism</a:t>
            </a: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94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4578" name="Picture 2" descr="http://images.slideplayer.com/7/1702860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7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7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SH4-ObFQ2wa-uOr1YI-sg9s4KOU7BwrR6f5zcLB-f3Jyvie7_0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004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TExMVFhUXFxcYFxcYFxcXFxcXGhgXFxUXGBcaHSggGBolHxgYITEhJSkrLi4uFx8zODMtNygtLisBCgoKDg0LGg0PGjclICU4Nzg3Kzg3Njc4Mi03LSsrKys4LSsrLS0rOCsrKys3LTYuOC4rKy0rKysrKysrLS0tLf/AABEIALsBDQMBIgACEQEDEQH/xAAcAAABBQEBAQAAAAAAAAAAAAAEAQIDBQYABwj/xAA7EAABAwIEAwUHBAEDBAMAAAABAAIRAyEEBTFBElFhcYGRofAGEyKxwdHhFDJC8VIHI5JTYoKiFRcz/8QAFgEBAQEAAAAAAAAAAAAAAAAAAAIB/8QAGBEBAAMBAAAAAAAAAAAAAAAAAAECMRH/2gAMAwEAAhEDEQA/APH0q5KgRclXIOSJVyBFyVKGoESgKWnRJRdHBEoAWsUjaKvsNk5OytMN7PkwYQZNmFKIpZeTsVtcP7PwBZWWFyMA6IMEzKTy9eipqeTkmIXorMnGwU2HyW+nVB5w7JHckx+SmJXqL8mvooqmTaW8t9UHlj8odyUVTK3TovT6mSDkhn5RDtOSDzOrl7hsh3YUzC9MxOS6CPQ/JVfVyC5PQnl2+SDz80SoyxbOtkJG2t/H7KrrZWZNv7/pBni1IQraplx9eKEqYYhAGkUzqajIQNXJYSIOSJVyBEoSLgg5OSLkCrlxXIOSlcAnliDqbJR2HwROyOyzLpjVa3LMm6IKHAZMTBIV/g8nH+M/haXD5V02VrhMtED1YoKPCZTbT1urOhlnRX1DBAet0W3C2mzWxqbeW6ChoZdzRdHLb2k+r9ysamJpM0HGeukdgVdWzd06gC4gAADZAX/8ZBEkDtUtHD0gRLxvzlZrE5iTMk9L73tM+oSYTGEnU6Du++iDT1RQEkl3h2KCr7mLOd/x2VSKpIEdI37foiaQn5AeMoLL3NMmzhpuFAzL2mYId2ctk17RqOk+u2FM1sNAi+3SYQQ18oG4OnZ60QlXJgZHO3dOnzWgo13Tr2g32E9gUtJ4P7hAvpy0Bg9iDFYjJ7m0js5bKrrZIN2r0t+ADriD9vuhcRlYI0M7fLvQeWV8jBGnbvabBU+NyPpf15/Zes1cp6CLqrxeUdEHjmMyktn16CqquFI1Xq+OykGbd3Icu1ZjNspJMAW3P0QYRzUwhW2MwBbPLn61Vc9iCFInEJECLly6ECJyRLCDkoC5OagcwK1y3Alxk6C8IXCU5K1uR4e4G9uVggtspyzSx0H0stnlmXgbDkEBllEC2y1mW4aRsAIvsOd0DqODgXHJF08EdYAHM+rqTEY2lRAm7j+0ak92wWdx2dl5u6BsNkF1VxlKnpDnddtlTY7M+Ik8Vp5qlxOYSSB3oR2KBuYsPV0Fi3FwBbfvmCq3FY28SQJn0fBDYjGjTsHj+SqzE4qTE+XiEFo3E8RI1EWROANp7R4/aFTNcR+0wjcFEnp1N+7z70FyysNQesTpz8wjcIY0HQ69n1Piqqk8Da/qyPwrjAuOfj80F3h3cwNhGusm/cjad4jbfx87hV9KtA2tqdvV1PTrHXQct3fbRAcymOz52Sip8JHLcjr/AGg/eGIP8j2ohn7YjfvN9uiA7DVC0SdbT1RbK4OoVWCCeKNNOie15Ou/XQdUB9SiHaQVX18HM+VtlNQMdPmexSnEizTfmeXLtQZ3FZcL7D1qs1mmXwDay9IfhhGxHNVeMwAg2Hgg8ezLKdz3BZPH4AibfZex5tlo2CxeeYIab8gPmdB2lB5zVYoSrrH4Mja3rxVVVYggXBOKagROSJwQcpKYUYU1MoLLAC4lbbJqQMeVuqyGVtutzkVOTtAEu7Pug0+W0bcbyQ3wJPIKyzXPW4dvCYNSPhp7U53fzPRUWa54KFMPABebUm2+AaF55lYd+YOc4uJJJMkm896DUY3OHPJc4ydT627FW1cz5Se/fRU5xP3CiqV/z6KC4qY7wnnHf81G7FkyqY4m3moTiDOqC1xGKHn8lCyvKralYxbT8pW1oCC/w+Kn12fhHYPEyZWWpV4lWeX1YEoNbRrA36KwwteNByWYp4mIJ9aq0weJm/TfsQaE1Tw+HPtRFCsQQOKT8u1VtCpzvoUVSe0dp17eSC1bUvExM9+l/GVI2peOkdSVXNqGxGuv480rKxm148jZBauxXS3KYCkbVBAuDMfi6rqBtcWn0SpqECw0FwgtWm0kx29NSmOfO0A6Rv8AZQGpOvTceCaXkmb+Gv0QGUcTwfbmjXgPbIVZpe347UlPFFpnisducIBszw87LGZtg+Qn1zXo2JAqNkcp7QsvmGG9cu5B5hnGXneAOgv4rH42lBML1POsLE6Dz8l59nFMAmJ7/PogzrwmKeqFCganBNTgg4KRhUYT2ILfAlbjLq3CxjDPxfE/oNh4fNYPAG47v6WjxGMLPe7RYbgIGe0GZmpVdewHCOUKubVMIIv6pW1AgK95G6U1EKaiaXoJnPXB6H45TwUEjikB2UYKVpQFAqww77dyqw66LoVEFwyqTE+A8LqyweIi3iqWkdyjqL7n0EGjoYqQjcNiZMTbT7qgoPRtGr60QaNlXmbehYc09tQTO/gqllb58+ikNfff8oLf30CdeQT6GIEkC3M+u1VnviYjXy706i6CRpO55oLT3w0N4sAO310upmO8B3z3jZU9OtBuf608ES2sdRz1jRBZiu4SSBPL5pH1QRz9fJCmtI7VG7EWjVBaYTGgGCdTz0KXN6Y/cNDy57hUVR8AnTsV5gKnvacHWPMaeKDGZvRNzA7/ALLA5xh7nv0ED8r1HNcMTNisPnmFMmwHeSg8+xLI2QZCtsxowdVVOagjShInBAqc1NT2oLTLGy5vaFb45sse6/xvHjB+dj3qnyx0ObtceEhXrmS1zSNTxeBMEIM9BSOmVZ4jAuBkCWnQ9Tt0QdSnOmqCCV3EpaeHcRICaaZ5IGtT6hhSMw+9go3HdB1IKfh8FCxxU+yDmiSi6CioCRCLp0hKAmiEbh2kxshmgBEUhyKCwoNjVG0TfWyrKbyOpRFF6C4a+bf0pIGk/nZAYepbVFNqeu9AS2ttfTXf8JRzJvtPkOiG955erqRgmCfLftQFA7i/VSOq9THq4UD3/wBIapVvPzQWH6kmPV+1MdjNr96AZVtH1hRk39XQWb8RZHZbmnA4HbcKhFQbqSnFtLINZmzAbjR1xyWIzvDa2+S02DxRdTc10mNCs9mrZJEoPPc6oQbD5LO1Bda7OKYvdZau26AFOCRKgVOBTE4IJ2YgjQx1RVPNH8UkzpKrk5qDU5fm4FttwbhaDDZTSxDeJpaKmw/i7r0K8+o6ra5LWptYL8Ux8QMR05lAHmOGcx0ObDh3f8SE/DsNUcJM9oEg9o1C3Iw1KrTa1xBOom5E9lwg81wNDBUvew59Q2aBZjbTdx36IMFj8OWEtI4eE3J07uaDdfayssfijXdxOudOzoEBiAW6W9XQNq8IFtev2ULXE7qFx6pzCgLY+ETRrXCrwVJTJQXgE7paYIKBoVjpKlcAgt8LUA1d5op5F7zPI+SoqVWFZUKg0QWFOvyCMZUkaqsA6qQVOSA9laLKUVe0fbVVof2qWnVQWfvtvqoHvj7TPRDl4TPeHY6fJBO+smGsfWyHqVo5qB+IB58vVkBordR8lKzEyLuFugVX73lM8/spGPQazIX8QqdGqtzQa/hGezdqVZ3YAgsa5Bkc4MEj6rJ4gX1Wwzh0z4LJYnXRBVpQEiUIOShcuQOXJE/hQOFRG4bHEFp3BQXAdk73ZQbj2Yxj6rzdhcLjidBPMTzXomNysuw75gkw6CWm/jyXkvsw97XgjqO2y9GxtNz8MXA8RgkjfRBUNyJnEf8AajseAPMwqr2iysN4o4S0MB4eMF4kfuBFkFhMZEEFtiPhOvnqrXMS99AvPINcIAhp/aeg2QYepRjkRzH22TQEc/AVR/F0c4t4ptVthpZAKSnB6VwCZCCdj0RTqbShWKam0oCA+ETQrQheBT0wTsguMLVkKZhQeCYRHJPr8TT05/fxQEveEvHN5Ve+uDqmvxPJBZe8A7PPwXe/6+KrHYk7LmV/X3QGOq9e4KAV+fz3Qj6/jvz/ACo+Mzb5ID/e8j3DyRGDBm+iCpkRBuTfQo3BOH0G3eUGvyR/+2/r9IQOOdvAU+BHAwidh5xKrcfXsb/ZBQZnvOqyeJHxLQZnWHMT0ELN1n31QAJQmpwQKlASBPagVrVNTplcwIqmJ10QSYbCgQS7wF0QMKC6eLU8jZRe7govCixOqCzyNzGPPEL8J4eRPb4rX4DNvfDhpiQIDW6GZgjthY/DCWkbRI5joj/ZfMHMfBIv+128mdY+aArNPY988dJvE0n4psWHeRyVxktAsseDhIIIIni2PborfKqnA8OuWus5tzeNeqlqZeC3iYe+D1gEdUGR9pMiDWhzAOAz14Xax2LPYTKi8RpNhqvVsqw7nMLajOJpMFhGo5yNDZTUvYWmx/FTLif+4iBN4hB41iPZ3ENP/wCbo5xYj6J9HJXC7x5gL6DoZE34XOniHZCPfgKbv3Ma4ci1p+iD5zZk9Q/spF3ZB8lY4X2cxESaLgO0A+Er3h+HoUh+xjQTAhoue4KuznLWBvGCR5/0g8br5W0atII2IQFdgbcafIrcZy9glpjvWTxtRrQRA7PqJQD0cQo8RiUA+rsCh31CgdVxBBSfqCoqxEpoZ1+6Aj311I2p/XrRBkgLmFAaXgomiAB1PruQlF3rmpKlUb69EBtG5v8AdHYEDiHIcvV1X4aTFoGvXu6q9yzDyOI2AuEFtXrQO2/JZ7NcVePFHYzETJ8beQWczKvvZBT5nUuVTPcisTUQRKBiUJE4IOUjU0IikwFBLSajsO0yAABe5PK9h2yD3IelROov2IzD1IN2mx6oH12b+pUmGBHryXUq4IuYjxTnNcbgEA6HUeKAs4n4TMRCr8Di4de7bzzsJskxFMgTsd+zVBzr4eOqD0TJPalvCKbtxY/yaNp/y+avMBn1Ck4H9S0kmOAau/8AEiwXk73S0HsCRpi++koPaMB7VYeXFrfiJuWmBYadqMp+3bAQDEzEcu9eFe+cNCQdoMQrnK84AINUniGh56nxQe4P9qA3ENoODRxMDgZ3O0clc4LGtqCZAIkFs8ivGcVT/V8NQOILQeFzTBgXjxWsyc+7pBziS57S50m9iBE9yDXe0Gbe5aOGnxv1A0AG5JWPzv20DpbHCOZ6jyRWY55xtbSdIdqJ32jqsr7YYD/bLhse8yJICDO55mJeYB316aqixGIJME6aKdz5PF4j5KsfqgXjune+5pj3KIv3QSvdN1EXqJ70zjQFe9snNqyVBTok62+atcBg50HeUDaNM22Ct8Fg+ISAOpO3eVJSwwaPjcAdxv4IluLa1sASNzzPMhBNg8GBqZHfEeCNxGIEcI0Cp6uY2sQOiEdmHT12IDcZWEeh/SzOPxFzCKxmOVHiaqCCq9QEpzimoEShclCBwU1F0FMpMlTsYgNodD47fdWtHEOaJ4jy1m/YquhQdAJbbYnS2qMr0gAfimDYATbmgIGKJJdboCJjkRZFZbQ4pJ8NJ7NkFgK9OLzp620Vxlz6LQSKreKLCdutteiDsVhQ4CLcgY+azeaYfhi6vaua0jxTUGloDu/vVVjNjq0gXPy7UENF44IBJPqYUFZ/gNFC50XH9JoqSgkNRRYl2i4lNqG4QWOSZ1WoOBY4xu03abclsMt9ri5xpuABLbGdNy3pP0WMynCCo+HODRzO3JTuwoFQibDxkIPScto8Th7wy3VriSSOV+WyssV7uq4MeYi0xFzoY+qwuGzcsbwEFzDyNx1HVHUnuIJ94SNgXNHlsgkzv2ROtPXlaD1WVxeRYimYNF/aBI8QtG/OcW0hrmgs5lwEDlI1VpV9q6FKm0VHF5cO4AckHnzcnru0pnxA+ZUFfK6jf3ljOkyfALSZh7R4ZxPDVqtHIMBHiqDE5jRJ/e53bT/KAJ1Bo3LvIJ1NvIAdU1+OZs3xH5UVTHA/x84QWFB7G/8Acf8A1H3Urs4Og8dPAfVUb68/x81GanTzQXLcx6rhmB5qm94uFRBaOxhUL8SgeNJxICKlZDvcrz2L9mX5jiDQZUbTim6o57hIDWlrbNBEmXDcWkrZf/TNTX9azh/y/Tv4fHjQeWpFpfbn2OqZbUpsfUbVZVYXMqNBaDBAc0gkxEt3/ksyUCp9MJkp9MoC6JDbnT6ojB1warOP9vELbajVBVjdNBv4oNlmeGYWSarRBlrQRcEwd0U3GUW02imyDJbxkBzQNDA5lZGg4nin/FEZQ8lpk/zjyQXBpUhUY0fyIEHXQ7bIijlNT4vhhkENH+XI/lH+z+GYcWZaD/s/MgFbjIMIxxHE2YG8oPGKeHeXFjmQQ6IvqlzWmGgBzhx2gAzbeeS72vxL/wBbiPiIipAi1gBGikyKg06gGZmboAzaOahe3kjcewNe4CwBt4AoJ6BA5K/VRpoN+9Adg8XwGYnopv1Qc5x0k6KucUjNUF/Qx/CLnmgsVmMgNGxmZubWQR0Q7igJqY2oTJd9lFUrucADBjQxcKNKgYmqQqMoEXJSuQNK5cuKBFyVIUHSkXLkG7/0dxNOnjKz6ocWDCPkNNzNfDARcc17FR99VY6tTrinQ4yRxPf8LAGiTxMExDvgnhPHEjhv4f8A6V13NzPDtEcNQuY8EBwc3hLwIIOjmNM6iF7/AFPZrCHEA+5bccRF+Gb34J4fJZMdVW01x49/rNULm4F0ENd+rNOf+mX0eFeZwt3/AK046o/M303OllJjW02wAGgyXAQN4GvILCrU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MTEhUTExMVFhUXFxcYFxcYFxcXFxcXGhgXFxUXGBcaHSggGBolHxgYITEhJSkrLi4uFx8zODMtNygtLisBCgoKDg0LGg0PGjclICU4Nzg3Kzg3Njc4Mi03LSsrKys4LSsrLS0rOCsrKys3LTYuOC4rKy0rKysrKysrLS0tLf/AABEIALsBDQMBIgACEQEDEQH/xAAcAAABBQEBAQAAAAAAAAAAAAAEAQIDBQYABwj/xAA7EAABAwIEAwUHBAEDBAMAAAABAAIRAyEEBTFBElFhcYGRofAGEyKxwdHhFDJC8VIHI5JTYoKiFRcz/8QAFgEBAQEAAAAAAAAAAAAAAAAAAAIB/8QAGBEBAAMBAAAAAAAAAAAAAAAAAAECMRH/2gAMAwEAAhEDEQA/APH0q5KgRclXIOSJVyBFyVKGoESgKWnRJRdHBEoAWsUjaKvsNk5OytMN7PkwYQZNmFKIpZeTsVtcP7PwBZWWFyMA6IMEzKTy9eipqeTkmIXorMnGwU2HyW+nVB5w7JHckx+SmJXqL8mvooqmTaW8t9UHlj8odyUVTK3TovT6mSDkhn5RDtOSDzOrl7hsh3YUzC9MxOS6CPQ/JVfVyC5PQnl2+SDz80SoyxbOtkJG2t/H7KrrZWZNv7/pBni1IQraplx9eKEqYYhAGkUzqajIQNXJYSIOSJVyBEoSLgg5OSLkCrlxXIOSlcAnliDqbJR2HwROyOyzLpjVa3LMm6IKHAZMTBIV/g8nH+M/haXD5V02VrhMtED1YoKPCZTbT1urOhlnRX1DBAet0W3C2mzWxqbeW6ChoZdzRdHLb2k+r9ysamJpM0HGeukdgVdWzd06gC4gAADZAX/8ZBEkDtUtHD0gRLxvzlZrE5iTMk9L73tM+oSYTGEnU6Du++iDT1RQEkl3h2KCr7mLOd/x2VSKpIEdI37foiaQn5AeMoLL3NMmzhpuFAzL2mYId2ctk17RqOk+u2FM1sNAi+3SYQQ18oG4OnZ60QlXJgZHO3dOnzWgo13Tr2g32E9gUtJ4P7hAvpy0Bg9iDFYjJ7m0js5bKrrZIN2r0t+ADriD9vuhcRlYI0M7fLvQeWV8jBGnbvabBU+NyPpf15/Zes1cp6CLqrxeUdEHjmMyktn16CqquFI1Xq+OykGbd3Icu1ZjNspJMAW3P0QYRzUwhW2MwBbPLn61Vc9iCFInEJECLly6ECJyRLCDkoC5OagcwK1y3Alxk6C8IXCU5K1uR4e4G9uVggtspyzSx0H0stnlmXgbDkEBllEC2y1mW4aRsAIvsOd0DqODgXHJF08EdYAHM+rqTEY2lRAm7j+0ak92wWdx2dl5u6BsNkF1VxlKnpDnddtlTY7M+Ik8Vp5qlxOYSSB3oR2KBuYsPV0Fi3FwBbfvmCq3FY28SQJn0fBDYjGjTsHj+SqzE4qTE+XiEFo3E8RI1EWROANp7R4/aFTNcR+0wjcFEnp1N+7z70FyysNQesTpz8wjcIY0HQ69n1Piqqk8Da/qyPwrjAuOfj80F3h3cwNhGusm/cjad4jbfx87hV9KtA2tqdvV1PTrHXQct3fbRAcymOz52Sip8JHLcjr/AGg/eGIP8j2ohn7YjfvN9uiA7DVC0SdbT1RbK4OoVWCCeKNNOie15Ou/XQdUB9SiHaQVX18HM+VtlNQMdPmexSnEizTfmeXLtQZ3FZcL7D1qs1mmXwDay9IfhhGxHNVeMwAg2Hgg8ezLKdz3BZPH4AibfZex5tlo2CxeeYIab8gPmdB2lB5zVYoSrrH4Mja3rxVVVYggXBOKagROSJwQcpKYUYU1MoLLAC4lbbJqQMeVuqyGVtutzkVOTtAEu7Pug0+W0bcbyQ3wJPIKyzXPW4dvCYNSPhp7U53fzPRUWa54KFMPABebUm2+AaF55lYd+YOc4uJJJMkm896DUY3OHPJc4ydT627FW1cz5Se/fRU5xP3CiqV/z6KC4qY7wnnHf81G7FkyqY4m3moTiDOqC1xGKHn8lCyvKralYxbT8pW1oCC/w+Kn12fhHYPEyZWWpV4lWeX1YEoNbRrA36KwwteNByWYp4mIJ9aq0weJm/TfsQaE1Tw+HPtRFCsQQOKT8u1VtCpzvoUVSe0dp17eSC1bUvExM9+l/GVI2peOkdSVXNqGxGuv480rKxm148jZBauxXS3KYCkbVBAuDMfi6rqBtcWn0SpqECw0FwgtWm0kx29NSmOfO0A6Rv8AZQGpOvTceCaXkmb+Gv0QGUcTwfbmjXgPbIVZpe347UlPFFpnisducIBszw87LGZtg+Qn1zXo2JAqNkcp7QsvmGG9cu5B5hnGXneAOgv4rH42lBML1POsLE6Dz8l59nFMAmJ7/PogzrwmKeqFCganBNTgg4KRhUYT2ILfAlbjLq3CxjDPxfE/oNh4fNYPAG47v6WjxGMLPe7RYbgIGe0GZmpVdewHCOUKubVMIIv6pW1AgK95G6U1EKaiaXoJnPXB6H45TwUEjikB2UYKVpQFAqww77dyqw66LoVEFwyqTE+A8LqyweIi3iqWkdyjqL7n0EGjoYqQjcNiZMTbT7qgoPRtGr60QaNlXmbehYc09tQTO/gqllb58+ikNfff8oLf30CdeQT6GIEkC3M+u1VnviYjXy706i6CRpO55oLT3w0N4sAO310upmO8B3z3jZU9OtBuf608ES2sdRz1jRBZiu4SSBPL5pH1QRz9fJCmtI7VG7EWjVBaYTGgGCdTz0KXN6Y/cNDy57hUVR8AnTsV5gKnvacHWPMaeKDGZvRNzA7/ALLA5xh7nv0ED8r1HNcMTNisPnmFMmwHeSg8+xLI2QZCtsxowdVVOagjShInBAqc1NT2oLTLGy5vaFb45sse6/xvHjB+dj3qnyx0ObtceEhXrmS1zSNTxeBMEIM9BSOmVZ4jAuBkCWnQ9Tt0QdSnOmqCCV3EpaeHcRICaaZ5IGtT6hhSMw+9go3HdB1IKfh8FCxxU+yDmiSi6CioCRCLp0hKAmiEbh2kxshmgBEUhyKCwoNjVG0TfWyrKbyOpRFF6C4a+bf0pIGk/nZAYepbVFNqeu9AS2ttfTXf8JRzJvtPkOiG955erqRgmCfLftQFA7i/VSOq9THq4UD3/wBIapVvPzQWH6kmPV+1MdjNr96AZVtH1hRk39XQWb8RZHZbmnA4HbcKhFQbqSnFtLINZmzAbjR1xyWIzvDa2+S02DxRdTc10mNCs9mrZJEoPPc6oQbD5LO1Bda7OKYvdZau26AFOCRKgVOBTE4IJ2YgjQx1RVPNH8UkzpKrk5qDU5fm4FttwbhaDDZTSxDeJpaKmw/i7r0K8+o6ra5LWptYL8Ux8QMR05lAHmOGcx0ObDh3f8SE/DsNUcJM9oEg9o1C3Iw1KrTa1xBOom5E9lwg81wNDBUvew59Q2aBZjbTdx36IMFj8OWEtI4eE3J07uaDdfayssfijXdxOudOzoEBiAW6W9XQNq8IFtev2ULXE7qFx6pzCgLY+ETRrXCrwVJTJQXgE7paYIKBoVjpKlcAgt8LUA1d5op5F7zPI+SoqVWFZUKg0QWFOvyCMZUkaqsA6qQVOSA9laLKUVe0fbVVof2qWnVQWfvtvqoHvj7TPRDl4TPeHY6fJBO+smGsfWyHqVo5qB+IB58vVkBordR8lKzEyLuFugVX73lM8/spGPQazIX8QqdGqtzQa/hGezdqVZ3YAgsa5Bkc4MEj6rJ4gX1Wwzh0z4LJYnXRBVpQEiUIOShcuQOXJE/hQOFRG4bHEFp3BQXAdk73ZQbj2Yxj6rzdhcLjidBPMTzXomNysuw75gkw6CWm/jyXkvsw97XgjqO2y9GxtNz8MXA8RgkjfRBUNyJnEf8AajseAPMwqr2iysN4o4S0MB4eMF4kfuBFkFhMZEEFtiPhOvnqrXMS99AvPINcIAhp/aeg2QYepRjkRzH22TQEc/AVR/F0c4t4ptVthpZAKSnB6VwCZCCdj0RTqbShWKam0oCA+ETQrQheBT0wTsguMLVkKZhQeCYRHJPr8TT05/fxQEveEvHN5Ve+uDqmvxPJBZe8A7PPwXe/6+KrHYk7LmV/X3QGOq9e4KAV+fz3Qj6/jvz/ACo+Mzb5ID/e8j3DyRGDBm+iCpkRBuTfQo3BOH0G3eUGvyR/+2/r9IQOOdvAU+BHAwidh5xKrcfXsb/ZBQZnvOqyeJHxLQZnWHMT0ELN1n31QAJQmpwQKlASBPagVrVNTplcwIqmJ10QSYbCgQS7wF0QMKC6eLU8jZRe7govCixOqCzyNzGPPEL8J4eRPb4rX4DNvfDhpiQIDW6GZgjthY/DCWkbRI5joj/ZfMHMfBIv+128mdY+aArNPY988dJvE0n4psWHeRyVxktAsseDhIIIIni2PborfKqnA8OuWus5tzeNeqlqZeC3iYe+D1gEdUGR9pMiDWhzAOAz14Xax2LPYTKi8RpNhqvVsqw7nMLajOJpMFhGo5yNDZTUvYWmx/FTLif+4iBN4hB41iPZ3ENP/wCbo5xYj6J9HJXC7x5gL6DoZE34XOniHZCPfgKbv3Ma4ci1p+iD5zZk9Q/spF3ZB8lY4X2cxESaLgO0A+Er3h+HoUh+xjQTAhoue4KuznLWBvGCR5/0g8br5W0atII2IQFdgbcafIrcZy9glpjvWTxtRrQRA7PqJQD0cQo8RiUA+rsCh31CgdVxBBSfqCoqxEpoZ1+6Aj311I2p/XrRBkgLmFAaXgomiAB1PruQlF3rmpKlUb69EBtG5v8AdHYEDiHIcvV1X4aTFoGvXu6q9yzDyOI2AuEFtXrQO2/JZ7NcVePFHYzETJ8beQWczKvvZBT5nUuVTPcisTUQRKBiUJE4IOUjU0IikwFBLSajsO0yAABe5PK9h2yD3IelROov2IzD1IN2mx6oH12b+pUmGBHryXUq4IuYjxTnNcbgEA6HUeKAs4n4TMRCr8Di4de7bzzsJskxFMgTsd+zVBzr4eOqD0TJPalvCKbtxY/yaNp/y+avMBn1Ck4H9S0kmOAau/8AEiwXk73S0HsCRpi++koPaMB7VYeXFrfiJuWmBYadqMp+3bAQDEzEcu9eFe+cNCQdoMQrnK84AINUniGh56nxQe4P9qA3ENoODRxMDgZ3O0clc4LGtqCZAIkFs8ivGcVT/V8NQOILQeFzTBgXjxWsyc+7pBziS57S50m9iBE9yDXe0Gbe5aOGnxv1A0AG5JWPzv20DpbHCOZ6jyRWY55xtbSdIdqJ32jqsr7YYD/bLhse8yJICDO55mJeYB316aqixGIJME6aKdz5PF4j5KsfqgXjune+5pj3KIv3QSvdN1EXqJ70zjQFe9snNqyVBTok62+atcBg50HeUDaNM22Ct8Fg+ISAOpO3eVJSwwaPjcAdxv4IluLa1sASNzzPMhBNg8GBqZHfEeCNxGIEcI0Cp6uY2sQOiEdmHT12IDcZWEeh/SzOPxFzCKxmOVHiaqCCq9QEpzimoEShclCBwU1F0FMpMlTsYgNodD47fdWtHEOaJ4jy1m/YquhQdAJbbYnS2qMr0gAfimDYATbmgIGKJJdboCJjkRZFZbQ4pJ8NJ7NkFgK9OLzp620Vxlz6LQSKreKLCdutteiDsVhQ4CLcgY+azeaYfhi6vaua0jxTUGloDu/vVVjNjq0gXPy7UENF44IBJPqYUFZ/gNFC50XH9JoqSgkNRRYl2i4lNqG4QWOSZ1WoOBY4xu03abclsMt9ri5xpuABLbGdNy3pP0WMynCCo+HODRzO3JTuwoFQibDxkIPScto8Th7wy3VriSSOV+WyssV7uq4MeYi0xFzoY+qwuGzcsbwEFzDyNx1HVHUnuIJ94SNgXNHlsgkzv2ROtPXlaD1WVxeRYimYNF/aBI8QtG/OcW0hrmgs5lwEDlI1VpV9q6FKm0VHF5cO4AckHnzcnru0pnxA+ZUFfK6jf3ljOkyfALSZh7R4ZxPDVqtHIMBHiqDE5jRJ/e53bT/KAJ1Bo3LvIJ1NvIAdU1+OZs3xH5UVTHA/x84QWFB7G/8Acf8A1H3Urs4Og8dPAfVUb68/x81GanTzQXLcx6rhmB5qm94uFRBaOxhUL8SgeNJxICKlZDvcrz2L9mX5jiDQZUbTim6o57hIDWlrbNBEmXDcWkrZf/TNTX9azh/y/Tv4fHjQeWpFpfbn2OqZbUpsfUbVZVYXMqNBaDBAc0gkxEt3/ksyUCp9MJkp9MoC6JDbnT6ojB1warOP9vELbajVBVjdNBv4oNlmeGYWSarRBlrQRcEwd0U3GUW02imyDJbxkBzQNDA5lZGg4nin/FEZQ8lpk/zjyQXBpUhUY0fyIEHXQ7bIijlNT4vhhkENH+XI/lH+z+GYcWZaD/s/MgFbjIMIxxHE2YG8oPGKeHeXFjmQQ6IvqlzWmGgBzhx2gAzbeeS72vxL/wBbiPiIipAi1gBGikyKg06gGZmboAzaOahe3kjcewNe4CwBt4AoJ6BA5K/VRpoN+9Adg8XwGYnopv1Qc5x0k6KucUjNUF/Qx/CLnmgsVmMgNGxmZubWQR0Q7igJqY2oTJd9lFUrucADBjQxcKNKgYmqQqMoEXJSuQNK5cuKBFyVIUHSkXLkG7/0dxNOnjKz6ocWDCPkNNzNfDARcc17FR99VY6tTrinQ4yRxPf8LAGiTxMExDvgnhPHEjhv4f8A6V13NzPDtEcNQuY8EBwc3hLwIIOjmNM6iF7/AFPZrCHEA+5bccRF+Gb34J4fJZMdVW01x49/rNULm4F0ENd+rNOf+mX0eFeZwt3/AK046o/M303OllJjW02wAGgyXAQN4GvILCrU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MTEhUTExMVFhUXFxcYFxcYFxcXFxcXGhgXFxUXGBcaHSggGBolHxgYITEhJSkrLi4uFx8zODMtNygtLisBCgoKDg0LGg0PGjclICU4Nzg3Kzg3Njc4Mi03LSsrKys4LSsrLS0rOCsrKys3LTYuOC4rKy0rKysrKysrLS0tLf/AABEIALsBDQMBIgACEQEDEQH/xAAcAAABBQEBAQAAAAAAAAAAAAAEAQIDBQYABwj/xAA7EAABAwIEAwUHBAEDBAMAAAABAAIRAyEEBTFBElFhcYGRofAGEyKxwdHhFDJC8VIHI5JTYoKiFRcz/8QAFgEBAQEAAAAAAAAAAAAAAAAAAAIB/8QAGBEBAAMBAAAAAAAAAAAAAAAAAAECMRH/2gAMAwEAAhEDEQA/APH0q5KgRclXIOSJVyBFyVKGoESgKWnRJRdHBEoAWsUjaKvsNk5OytMN7PkwYQZNmFKIpZeTsVtcP7PwBZWWFyMA6IMEzKTy9eipqeTkmIXorMnGwU2HyW+nVB5w7JHckx+SmJXqL8mvooqmTaW8t9UHlj8odyUVTK3TovT6mSDkhn5RDtOSDzOrl7hsh3YUzC9MxOS6CPQ/JVfVyC5PQnl2+SDz80SoyxbOtkJG2t/H7KrrZWZNv7/pBni1IQraplx9eKEqYYhAGkUzqajIQNXJYSIOSJVyBEoSLgg5OSLkCrlxXIOSlcAnliDqbJR2HwROyOyzLpjVa3LMm6IKHAZMTBIV/g8nH+M/haXD5V02VrhMtED1YoKPCZTbT1urOhlnRX1DBAet0W3C2mzWxqbeW6ChoZdzRdHLb2k+r9ysamJpM0HGeukdgVdWzd06gC4gAADZAX/8ZBEkDtUtHD0gRLxvzlZrE5iTMk9L73tM+oSYTGEnU6Du++iDT1RQEkl3h2KCr7mLOd/x2VSKpIEdI37foiaQn5AeMoLL3NMmzhpuFAzL2mYId2ctk17RqOk+u2FM1sNAi+3SYQQ18oG4OnZ60QlXJgZHO3dOnzWgo13Tr2g32E9gUtJ4P7hAvpy0Bg9iDFYjJ7m0js5bKrrZIN2r0t+ADriD9vuhcRlYI0M7fLvQeWV8jBGnbvabBU+NyPpf15/Zes1cp6CLqrxeUdEHjmMyktn16CqquFI1Xq+OykGbd3Icu1ZjNspJMAW3P0QYRzUwhW2MwBbPLn61Vc9iCFInEJECLly6ECJyRLCDkoC5OagcwK1y3Alxk6C8IXCU5K1uR4e4G9uVggtspyzSx0H0stnlmXgbDkEBllEC2y1mW4aRsAIvsOd0DqODgXHJF08EdYAHM+rqTEY2lRAm7j+0ak92wWdx2dl5u6BsNkF1VxlKnpDnddtlTY7M+Ik8Vp5qlxOYSSB3oR2KBuYsPV0Fi3FwBbfvmCq3FY28SQJn0fBDYjGjTsHj+SqzE4qTE+XiEFo3E8RI1EWROANp7R4/aFTNcR+0wjcFEnp1N+7z70FyysNQesTpz8wjcIY0HQ69n1Piqqk8Da/qyPwrjAuOfj80F3h3cwNhGusm/cjad4jbfx87hV9KtA2tqdvV1PTrHXQct3fbRAcymOz52Sip8JHLcjr/AGg/eGIP8j2ohn7YjfvN9uiA7DVC0SdbT1RbK4OoVWCCeKNNOie15Ou/XQdUB9SiHaQVX18HM+VtlNQMdPmexSnEizTfmeXLtQZ3FZcL7D1qs1mmXwDay9IfhhGxHNVeMwAg2Hgg8ezLKdz3BZPH4AibfZex5tlo2CxeeYIab8gPmdB2lB5zVYoSrrH4Mja3rxVVVYggXBOKagROSJwQcpKYUYU1MoLLAC4lbbJqQMeVuqyGVtutzkVOTtAEu7Pug0+W0bcbyQ3wJPIKyzXPW4dvCYNSPhp7U53fzPRUWa54KFMPABebUm2+AaF55lYd+YOc4uJJJMkm896DUY3OHPJc4ydT627FW1cz5Se/fRU5xP3CiqV/z6KC4qY7wnnHf81G7FkyqY4m3moTiDOqC1xGKHn8lCyvKralYxbT8pW1oCC/w+Kn12fhHYPEyZWWpV4lWeX1YEoNbRrA36KwwteNByWYp4mIJ9aq0weJm/TfsQaE1Tw+HPtRFCsQQOKT8u1VtCpzvoUVSe0dp17eSC1bUvExM9+l/GVI2peOkdSVXNqGxGuv480rKxm148jZBauxXS3KYCkbVBAuDMfi6rqBtcWn0SpqECw0FwgtWm0kx29NSmOfO0A6Rv8AZQGpOvTceCaXkmb+Gv0QGUcTwfbmjXgPbIVZpe347UlPFFpnisducIBszw87LGZtg+Qn1zXo2JAqNkcp7QsvmGG9cu5B5hnGXneAOgv4rH42lBML1POsLE6Dz8l59nFMAmJ7/PogzrwmKeqFCganBNTgg4KRhUYT2ILfAlbjLq3CxjDPxfE/oNh4fNYPAG47v6WjxGMLPe7RYbgIGe0GZmpVdewHCOUKubVMIIv6pW1AgK95G6U1EKaiaXoJnPXB6H45TwUEjikB2UYKVpQFAqww77dyqw66LoVEFwyqTE+A8LqyweIi3iqWkdyjqL7n0EGjoYqQjcNiZMTbT7qgoPRtGr60QaNlXmbehYc09tQTO/gqllb58+ikNfff8oLf30CdeQT6GIEkC3M+u1VnviYjXy706i6CRpO55oLT3w0N4sAO310upmO8B3z3jZU9OtBuf608ES2sdRz1jRBZiu4SSBPL5pH1QRz9fJCmtI7VG7EWjVBaYTGgGCdTz0KXN6Y/cNDy57hUVR8AnTsV5gKnvacHWPMaeKDGZvRNzA7/ALLA5xh7nv0ED8r1HNcMTNisPnmFMmwHeSg8+xLI2QZCtsxowdVVOagjShInBAqc1NT2oLTLGy5vaFb45sse6/xvHjB+dj3qnyx0ObtceEhXrmS1zSNTxeBMEIM9BSOmVZ4jAuBkCWnQ9Tt0QdSnOmqCCV3EpaeHcRICaaZ5IGtT6hhSMw+9go3HdB1IKfh8FCxxU+yDmiSi6CioCRCLp0hKAmiEbh2kxshmgBEUhyKCwoNjVG0TfWyrKbyOpRFF6C4a+bf0pIGk/nZAYepbVFNqeu9AS2ttfTXf8JRzJvtPkOiG955erqRgmCfLftQFA7i/VSOq9THq4UD3/wBIapVvPzQWH6kmPV+1MdjNr96AZVtH1hRk39XQWb8RZHZbmnA4HbcKhFQbqSnFtLINZmzAbjR1xyWIzvDa2+S02DxRdTc10mNCs9mrZJEoPPc6oQbD5LO1Bda7OKYvdZau26AFOCRKgVOBTE4IJ2YgjQx1RVPNH8UkzpKrk5qDU5fm4FttwbhaDDZTSxDeJpaKmw/i7r0K8+o6ra5LWptYL8Ux8QMR05lAHmOGcx0ObDh3f8SE/DsNUcJM9oEg9o1C3Iw1KrTa1xBOom5E9lwg81wNDBUvew59Q2aBZjbTdx36IMFj8OWEtI4eE3J07uaDdfayssfijXdxOudOzoEBiAW6W9XQNq8IFtev2ULXE7qFx6pzCgLY+ETRrXCrwVJTJQXgE7paYIKBoVjpKlcAgt8LUA1d5op5F7zPI+SoqVWFZUKg0QWFOvyCMZUkaqsA6qQVOSA9laLKUVe0fbVVof2qWnVQWfvtvqoHvj7TPRDl4TPeHY6fJBO+smGsfWyHqVo5qB+IB58vVkBordR8lKzEyLuFugVX73lM8/spGPQazIX8QqdGqtzQa/hGezdqVZ3YAgsa5Bkc4MEj6rJ4gX1Wwzh0z4LJYnXRBVpQEiUIOShcuQOXJE/hQOFRG4bHEFp3BQXAdk73ZQbj2Yxj6rzdhcLjidBPMTzXomNysuw75gkw6CWm/jyXkvsw97XgjqO2y9GxtNz8MXA8RgkjfRBUNyJnEf8AajseAPMwqr2iysN4o4S0MB4eMF4kfuBFkFhMZEEFtiPhOvnqrXMS99AvPINcIAhp/aeg2QYepRjkRzH22TQEc/AVR/F0c4t4ptVthpZAKSnB6VwCZCCdj0RTqbShWKam0oCA+ETQrQheBT0wTsguMLVkKZhQeCYRHJPr8TT05/fxQEveEvHN5Ve+uDqmvxPJBZe8A7PPwXe/6+KrHYk7LmV/X3QGOq9e4KAV+fz3Qj6/jvz/ACo+Mzb5ID/e8j3DyRGDBm+iCpkRBuTfQo3BOH0G3eUGvyR/+2/r9IQOOdvAU+BHAwidh5xKrcfXsb/ZBQZnvOqyeJHxLQZnWHMT0ELN1n31QAJQmpwQKlASBPagVrVNTplcwIqmJ10QSYbCgQS7wF0QMKC6eLU8jZRe7govCixOqCzyNzGPPEL8J4eRPb4rX4DNvfDhpiQIDW6GZgjthY/DCWkbRI5joj/ZfMHMfBIv+128mdY+aArNPY988dJvE0n4psWHeRyVxktAsseDhIIIIni2PborfKqnA8OuWus5tzeNeqlqZeC3iYe+D1gEdUGR9pMiDWhzAOAz14Xax2LPYTKi8RpNhqvVsqw7nMLajOJpMFhGo5yNDZTUvYWmx/FTLif+4iBN4hB41iPZ3ENP/wCbo5xYj6J9HJXC7x5gL6DoZE34XOniHZCPfgKbv3Ma4ci1p+iD5zZk9Q/spF3ZB8lY4X2cxESaLgO0A+Er3h+HoUh+xjQTAhoue4KuznLWBvGCR5/0g8br5W0atII2IQFdgbcafIrcZy9glpjvWTxtRrQRA7PqJQD0cQo8RiUA+rsCh31CgdVxBBSfqCoqxEpoZ1+6Aj311I2p/XrRBkgLmFAaXgomiAB1PruQlF3rmpKlUb69EBtG5v8AdHYEDiHIcvV1X4aTFoGvXu6q9yzDyOI2AuEFtXrQO2/JZ7NcVePFHYzETJ8beQWczKvvZBT5nUuVTPcisTUQRKBiUJE4IOUjU0IikwFBLSajsO0yAABe5PK9h2yD3IelROov2IzD1IN2mx6oH12b+pUmGBHryXUq4IuYjxTnNcbgEA6HUeKAs4n4TMRCr8Di4de7bzzsJskxFMgTsd+zVBzr4eOqD0TJPalvCKbtxY/yaNp/y+avMBn1Ck4H9S0kmOAau/8AEiwXk73S0HsCRpi++koPaMB7VYeXFrfiJuWmBYadqMp+3bAQDEzEcu9eFe+cNCQdoMQrnK84AINUniGh56nxQe4P9qA3ENoODRxMDgZ3O0clc4LGtqCZAIkFs8ivGcVT/V8NQOILQeFzTBgXjxWsyc+7pBziS57S50m9iBE9yDXe0Gbe5aOGnxv1A0AG5JWPzv20DpbHCOZ6jyRWY55xtbSdIdqJ32jqsr7YYD/bLhse8yJICDO55mJeYB316aqixGIJME6aKdz5PF4j5KsfqgXjune+5pj3KIv3QSvdN1EXqJ70zjQFe9snNqyVBTok62+atcBg50HeUDaNM22Ct8Fg+ISAOpO3eVJSwwaPjcAdxv4IluLa1sASNzzPMhBNg8GBqZHfEeCNxGIEcI0Cp6uY2sQOiEdmHT12IDcZWEeh/SzOPxFzCKxmOVHiaqCCq9QEpzimoEShclCBwU1F0FMpMlTsYgNodD47fdWtHEOaJ4jy1m/YquhQdAJbbYnS2qMr0gAfimDYATbmgIGKJJdboCJjkRZFZbQ4pJ8NJ7NkFgK9OLzp620Vxlz6LQSKreKLCdutteiDsVhQ4CLcgY+azeaYfhi6vaua0jxTUGloDu/vVVjNjq0gXPy7UENF44IBJPqYUFZ/gNFC50XH9JoqSgkNRRYl2i4lNqG4QWOSZ1WoOBY4xu03abclsMt9ri5xpuABLbGdNy3pP0WMynCCo+HODRzO3JTuwoFQibDxkIPScto8Th7wy3VriSSOV+WyssV7uq4MeYi0xFzoY+qwuGzcsbwEFzDyNx1HVHUnuIJ94SNgXNHlsgkzv2ROtPXlaD1WVxeRYimYNF/aBI8QtG/OcW0hrmgs5lwEDlI1VpV9q6FKm0VHF5cO4AckHnzcnru0pnxA+ZUFfK6jf3ljOkyfALSZh7R4ZxPDVqtHIMBHiqDE5jRJ/e53bT/KAJ1Bo3LvIJ1NvIAdU1+OZs3xH5UVTHA/x84QWFB7G/8Acf8A1H3Urs4Og8dPAfVUb68/x81GanTzQXLcx6rhmB5qm94uFRBaOxhUL8SgeNJxICKlZDvcrz2L9mX5jiDQZUbTim6o57hIDWlrbNBEmXDcWkrZf/TNTX9azh/y/Tv4fHjQeWpFpfbn2OqZbUpsfUbVZVYXMqNBaDBAc0gkxEt3/ksyUCp9MJkp9MoC6JDbnT6ojB1warOP9vELbajVBVjdNBv4oNlmeGYWSarRBlrQRcEwd0U3GUW02imyDJbxkBzQNDA5lZGg4nin/FEZQ8lpk/zjyQXBpUhUY0fyIEHXQ7bIijlNT4vhhkENH+XI/lH+z+GYcWZaD/s/MgFbjIMIxxHE2YG8oPGKeHeXFjmQQ6IvqlzWmGgBzhx2gAzbeeS72vxL/wBbiPiIipAi1gBGikyKg06gGZmboAzaOahe3kjcewNe4CwBt4AoJ6BA5K/VRpoN+9Adg8XwGYnopv1Qc5x0k6KucUjNUF/Qx/CLnmgsVmMgNGxmZubWQR0Q7igJqY2oTJd9lFUrucADBjQxcKNKgYmqQqMoEXJSuQNK5cuKBFyVIUHSkXLkG7/0dxNOnjKz6ocWDCPkNNzNfDARcc17FR99VY6tTrinQ4yRxPf8LAGiTxMExDvgnhPHEjhv4f8A6V13NzPDtEcNQuY8EBwc3hLwIIOjmNM6iF7/AFPZrCHEA+5bccRF+Gb34J4fJZMdVW01x49/rNULm4F0ENd+rNOf+mX0eFeZwt3/AK046o/M303OllJjW02wAGgyXAQN4GvILCrUv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MTEhUTExMVFhUXFxcYFxcYFxcXFxcXGhgXFxUXGBcaHSggGBolHxgYITEhJSkrLi4uFx8zODMtNygtLisBCgoKDg0LGg0PGjclICU4Nzg3Kzg3Njc4Mi03LSsrKys4LSsrLS0rOCsrKys3LTYuOC4rKy0rKysrKysrLS0tLf/AABEIALsBDQMBIgACEQEDEQH/xAAcAAABBQEBAQAAAAAAAAAAAAAEAQIDBQYABwj/xAA7EAABAwIEAwUHBAEDBAMAAAABAAIRAyEEBTFBElFhcYGRofAGEyKxwdHhFDJC8VIHI5JTYoKiFRcz/8QAFgEBAQEAAAAAAAAAAAAAAAAAAAIB/8QAGBEBAAMBAAAAAAAAAAAAAAAAAAECMRH/2gAMAwEAAhEDEQA/APH0q5KgRclXIOSJVyBFyVKGoESgKWnRJRdHBEoAWsUjaKvsNk5OytMN7PkwYQZNmFKIpZeTsVtcP7PwBZWWFyMA6IMEzKTy9eipqeTkmIXorMnGwU2HyW+nVB5w7JHckx+SmJXqL8mvooqmTaW8t9UHlj8odyUVTK3TovT6mSDkhn5RDtOSDzOrl7hsh3YUzC9MxOS6CPQ/JVfVyC5PQnl2+SDz80SoyxbOtkJG2t/H7KrrZWZNv7/pBni1IQraplx9eKEqYYhAGkUzqajIQNXJYSIOSJVyBEoSLgg5OSLkCrlxXIOSlcAnliDqbJR2HwROyOyzLpjVa3LMm6IKHAZMTBIV/g8nH+M/haXD5V02VrhMtED1YoKPCZTbT1urOhlnRX1DBAet0W3C2mzWxqbeW6ChoZdzRdHLb2k+r9ysamJpM0HGeukdgVdWzd06gC4gAADZAX/8ZBEkDtUtHD0gRLxvzlZrE5iTMk9L73tM+oSYTGEnU6Du++iDT1RQEkl3h2KCr7mLOd/x2VSKpIEdI37foiaQn5AeMoLL3NMmzhpuFAzL2mYId2ctk17RqOk+u2FM1sNAi+3SYQQ18oG4OnZ60QlXJgZHO3dOnzWgo13Tr2g32E9gUtJ4P7hAvpy0Bg9iDFYjJ7m0js5bKrrZIN2r0t+ADriD9vuhcRlYI0M7fLvQeWV8jBGnbvabBU+NyPpf15/Zes1cp6CLqrxeUdEHjmMyktn16CqquFI1Xq+OykGbd3Icu1ZjNspJMAW3P0QYRzUwhW2MwBbPLn61Vc9iCFInEJECLly6ECJyRLCDkoC5OagcwK1y3Alxk6C8IXCU5K1uR4e4G9uVggtspyzSx0H0stnlmXgbDkEBllEC2y1mW4aRsAIvsOd0DqODgXHJF08EdYAHM+rqTEY2lRAm7j+0ak92wWdx2dl5u6BsNkF1VxlKnpDnddtlTY7M+Ik8Vp5qlxOYSSB3oR2KBuYsPV0Fi3FwBbfvmCq3FY28SQJn0fBDYjGjTsHj+SqzE4qTE+XiEFo3E8RI1EWROANp7R4/aFTNcR+0wjcFEnp1N+7z70FyysNQesTpz8wjcIY0HQ69n1Piqqk8Da/qyPwrjAuOfj80F3h3cwNhGusm/cjad4jbfx87hV9KtA2tqdvV1PTrHXQct3fbRAcymOz52Sip8JHLcjr/AGg/eGIP8j2ohn7YjfvN9uiA7DVC0SdbT1RbK4OoVWCCeKNNOie15Ou/XQdUB9SiHaQVX18HM+VtlNQMdPmexSnEizTfmeXLtQZ3FZcL7D1qs1mmXwDay9IfhhGxHNVeMwAg2Hgg8ezLKdz3BZPH4AibfZex5tlo2CxeeYIab8gPmdB2lB5zVYoSrrH4Mja3rxVVVYggXBOKagROSJwQcpKYUYU1MoLLAC4lbbJqQMeVuqyGVtutzkVOTtAEu7Pug0+W0bcbyQ3wJPIKyzXPW4dvCYNSPhp7U53fzPRUWa54KFMPABebUm2+AaF55lYd+YOc4uJJJMkm896DUY3OHPJc4ydT627FW1cz5Se/fRU5xP3CiqV/z6KC4qY7wnnHf81G7FkyqY4m3moTiDOqC1xGKHn8lCyvKralYxbT8pW1oCC/w+Kn12fhHYPEyZWWpV4lWeX1YEoNbRrA36KwwteNByWYp4mIJ9aq0weJm/TfsQaE1Tw+HPtRFCsQQOKT8u1VtCpzvoUVSe0dp17eSC1bUvExM9+l/GVI2peOkdSVXNqGxGuv480rKxm148jZBauxXS3KYCkbVBAuDMfi6rqBtcWn0SpqECw0FwgtWm0kx29NSmOfO0A6Rv8AZQGpOvTceCaXkmb+Gv0QGUcTwfbmjXgPbIVZpe347UlPFFpnisducIBszw87LGZtg+Qn1zXo2JAqNkcp7QsvmGG9cu5B5hnGXneAOgv4rH42lBML1POsLE6Dz8l59nFMAmJ7/PogzrwmKeqFCganBNTgg4KRhUYT2ILfAlbjLq3CxjDPxfE/oNh4fNYPAG47v6WjxGMLPe7RYbgIGe0GZmpVdewHCOUKubVMIIv6pW1AgK95G6U1EKaiaXoJnPXB6H45TwUEjikB2UYKVpQFAqww77dyqw66LoVEFwyqTE+A8LqyweIi3iqWkdyjqL7n0EGjoYqQjcNiZMTbT7qgoPRtGr60QaNlXmbehYc09tQTO/gqllb58+ikNfff8oLf30CdeQT6GIEkC3M+u1VnviYjXy706i6CRpO55oLT3w0N4sAO310upmO8B3z3jZU9OtBuf608ES2sdRz1jRBZiu4SSBPL5pH1QRz9fJCmtI7VG7EWjVBaYTGgGCdTz0KXN6Y/cNDy57hUVR8AnTsV5gKnvacHWPMaeKDGZvRNzA7/ALLA5xh7nv0ED8r1HNcMTNisPnmFMmwHeSg8+xLI2QZCtsxowdVVOagjShInBAqc1NT2oLTLGy5vaFb45sse6/xvHjB+dj3qnyx0ObtceEhXrmS1zSNTxeBMEIM9BSOmVZ4jAuBkCWnQ9Tt0QdSnOmqCCV3EpaeHcRICaaZ5IGtT6hhSMw+9go3HdB1IKfh8FCxxU+yDmiSi6CioCRCLp0hKAmiEbh2kxshmgBEUhyKCwoNjVG0TfWyrKbyOpRFF6C4a+bf0pIGk/nZAYepbVFNqeu9AS2ttfTXf8JRzJvtPkOiG955erqRgmCfLftQFA7i/VSOq9THq4UD3/wBIapVvPzQWH6kmPV+1MdjNr96AZVtH1hRk39XQWb8RZHZbmnA4HbcKhFQbqSnFtLINZmzAbjR1xyWIzvDa2+S02DxRdTc10mNCs9mrZJEoPPc6oQbD5LO1Bda7OKYvdZau26AFOCRKgVOBTE4IJ2YgjQx1RVPNH8UkzpKrk5qDU5fm4FttwbhaDDZTSxDeJpaKmw/i7r0K8+o6ra5LWptYL8Ux8QMR05lAHmOGcx0ObDh3f8SE/DsNUcJM9oEg9o1C3Iw1KrTa1xBOom5E9lwg81wNDBUvew59Q2aBZjbTdx36IMFj8OWEtI4eE3J07uaDdfayssfijXdxOudOzoEBiAW6W9XQNq8IFtev2ULXE7qFx6pzCgLY+ETRrXCrwVJTJQXgE7paYIKBoVjpKlcAgt8LUA1d5op5F7zPI+SoqVWFZUKg0QWFOvyCMZUkaqsA6qQVOSA9laLKUVe0fbVVof2qWnVQWfvtvqoHvj7TPRDl4TPeHY6fJBO+smGsfWyHqVo5qB+IB58vVkBordR8lKzEyLuFugVX73lM8/spGPQazIX8QqdGqtzQa/hGezdqVZ3YAgsa5Bkc4MEj6rJ4gX1Wwzh0z4LJYnXRBVpQEiUIOShcuQOXJE/hQOFRG4bHEFp3BQXAdk73ZQbj2Yxj6rzdhcLjidBPMTzXomNysuw75gkw6CWm/jyXkvsw97XgjqO2y9GxtNz8MXA8RgkjfRBUNyJnEf8AajseAPMwqr2iysN4o4S0MB4eMF4kfuBFkFhMZEEFtiPhOvnqrXMS99AvPINcIAhp/aeg2QYepRjkRzH22TQEc/AVR/F0c4t4ptVthpZAKSnB6VwCZCCdj0RTqbShWKam0oCA+ETQrQheBT0wTsguMLVkKZhQeCYRHJPr8TT05/fxQEveEvHN5Ve+uDqmvxPJBZe8A7PPwXe/6+KrHYk7LmV/X3QGOq9e4KAV+fz3Qj6/jvz/ACo+Mzb5ID/e8j3DyRGDBm+iCpkRBuTfQo3BOH0G3eUGvyR/+2/r9IQOOdvAU+BHAwidh5xKrcfXsb/ZBQZnvOqyeJHxLQZnWHMT0ELN1n31QAJQmpwQKlASBPagVrVNTplcwIqmJ10QSYbCgQS7wF0QMKC6eLU8jZRe7govCixOqCzyNzGPPEL8J4eRPb4rX4DNvfDhpiQIDW6GZgjthY/DCWkbRI5joj/ZfMHMfBIv+128mdY+aArNPY988dJvE0n4psWHeRyVxktAsseDhIIIIni2PborfKqnA8OuWus5tzeNeqlqZeC3iYe+D1gEdUGR9pMiDWhzAOAz14Xax2LPYTKi8RpNhqvVsqw7nMLajOJpMFhGo5yNDZTUvYWmx/FTLif+4iBN4hB41iPZ3ENP/wCbo5xYj6J9HJXC7x5gL6DoZE34XOniHZCPfgKbv3Ma4ci1p+iD5zZk9Q/spF3ZB8lY4X2cxESaLgO0A+Er3h+HoUh+xjQTAhoue4KuznLWBvGCR5/0g8br5W0atII2IQFdgbcafIrcZy9glpjvWTxtRrQRA7PqJQD0cQo8RiUA+rsCh31CgdVxBBSfqCoqxEpoZ1+6Aj311I2p/XrRBkgLmFAaXgomiAB1PruQlF3rmpKlUb69EBtG5v8AdHYEDiHIcvV1X4aTFoGvXu6q9yzDyOI2AuEFtXrQO2/JZ7NcVePFHYzETJ8beQWczKvvZBT5nUuVTPcisTUQRKBiUJE4IOUjU0IikwFBLSajsO0yAABe5PK9h2yD3IelROov2IzD1IN2mx6oH12b+pUmGBHryXUq4IuYjxTnNcbgEA6HUeKAs4n4TMRCr8Di4de7bzzsJskxFMgTsd+zVBzr4eOqD0TJPalvCKbtxY/yaNp/y+avMBn1Ck4H9S0kmOAau/8AEiwXk73S0HsCRpi++koPaMB7VYeXFrfiJuWmBYadqMp+3bAQDEzEcu9eFe+cNCQdoMQrnK84AINUniGh56nxQe4P9qA3ENoODRxMDgZ3O0clc4LGtqCZAIkFs8ivGcVT/V8NQOILQeFzTBgXjxWsyc+7pBziS57S50m9iBE9yDXe0Gbe5aOGnxv1A0AG5JWPzv20DpbHCOZ6jyRWY55xtbSdIdqJ32jqsr7YYD/bLhse8yJICDO55mJeYB316aqixGIJME6aKdz5PF4j5KsfqgXjune+5pj3KIv3QSvdN1EXqJ70zjQFe9snNqyVBTok62+atcBg50HeUDaNM22Ct8Fg+ISAOpO3eVJSwwaPjcAdxv4IluLa1sASNzzPMhBNg8GBqZHfEeCNxGIEcI0Cp6uY2sQOiEdmHT12IDcZWEeh/SzOPxFzCKxmOVHiaqCCq9QEpzimoEShclCBwU1F0FMpMlTsYgNodD47fdWtHEOaJ4jy1m/YquhQdAJbbYnS2qMr0gAfimDYATbmgIGKJJdboCJjkRZFZbQ4pJ8NJ7NkFgK9OLzp620Vxlz6LQSKreKLCdutteiDsVhQ4CLcgY+azeaYfhi6vaua0jxTUGloDu/vVVjNjq0gXPy7UENF44IBJPqYUFZ/gNFC50XH9JoqSgkNRRYl2i4lNqG4QWOSZ1WoOBY4xu03abclsMt9ri5xpuABLbGdNy3pP0WMynCCo+HODRzO3JTuwoFQibDxkIPScto8Th7wy3VriSSOV+WyssV7uq4MeYi0xFzoY+qwuGzcsbwEFzDyNx1HVHUnuIJ94SNgXNHlsgkzv2ROtPXlaD1WVxeRYimYNF/aBI8QtG/OcW0hrmgs5lwEDlI1VpV9q6FKm0VHF5cO4AckHnzcnru0pnxA+ZUFfK6jf3ljOkyfALSZh7R4ZxPDVqtHIMBHiqDE5jRJ/e53bT/KAJ1Bo3LvIJ1NvIAdU1+OZs3xH5UVTHA/x84QWFB7G/8Acf8A1H3Urs4Og8dPAfVUb68/x81GanTzQXLcx6rhmB5qm94uFRBaOxhUL8SgeNJxICKlZDvcrz2L9mX5jiDQZUbTim6o57hIDWlrbNBEmXDcWkrZf/TNTX9azh/y/Tv4fHjQeWpFpfbn2OqZbUpsfUbVZVYXMqNBaDBAc0gkxEt3/ksyUCp9MJkp9MoC6JDbnT6ojB1warOP9vELbajVBVjdNBv4oNlmeGYWSarRBlrQRcEwd0U3GUW02imyDJbxkBzQNDA5lZGg4nin/FEZQ8lpk/zjyQXBpUhUY0fyIEHXQ7bIijlNT4vhhkENH+XI/lH+z+GYcWZaD/s/MgFbjIMIxxHE2YG8oPGKeHeXFjmQQ6IvqlzWmGgBzhx2gAzbeeS72vxL/wBbiPiIipAi1gBGikyKg06gGZmboAzaOahe3kjcewNe4CwBt4AoJ6BA5K/VRpoN+9Adg8XwGYnopv1Qc5x0k6KucUjNUF/Qx/CLnmgsVmMgNGxmZubWQR0Q7igJqY2oTJd9lFUrucADBjQxcKNKgYmqQqMoEXJSuQNK5cuKBFyVIUHSkXLkG7/0dxNOnjKz6ocWDCPkNNzNfDARcc17FR99VY6tTrinQ4yRxPf8LAGiTxMExDvgnhPHEjhv4f8A6V13NzPDtEcNQuY8EBwc3hLwIIOjmNM6iF7/AFPZrCHEA+5bccRF+Gb34J4fJZMdVW01x49/rNULm4F0ENd+rNOf+mX0eFeZwt3/AK046o/M303OllJjW02wAGgyXAQN4GvILCrUv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s://encrypted-tbn3.gstatic.com/images?q=tbn:ANd9GcSQk2FxhX44uVo3HyDtcfBjaJ0Rku-O3LGIddZzGA1Sw9IftU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8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can be  the complaint?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42" name="Picture 2" descr="http://static.spineuniverse.com/sites/default/files/images/2010/11/29/ozuna20247preopla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14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?</a:t>
            </a:r>
          </a:p>
          <a:p>
            <a:r>
              <a:rPr lang="en-US" dirty="0" smtClean="0"/>
              <a:t>Complications?</a:t>
            </a:r>
            <a:endParaRPr lang="ar-SA" dirty="0"/>
          </a:p>
        </p:txBody>
      </p:sp>
      <p:pic>
        <p:nvPicPr>
          <p:cNvPr id="1026" name="Picture 2" descr="http://www.manalihospital.com/wp-content/gallery/surgery/dsc02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4370"/>
            <a:ext cx="5486400" cy="432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Diagnosis?</a:t>
            </a:r>
          </a:p>
          <a:p>
            <a:r>
              <a:rPr lang="en-US" dirty="0" smtClean="0"/>
              <a:t>Type?</a:t>
            </a:r>
            <a:endParaRPr lang="ar-SA" dirty="0"/>
          </a:p>
        </p:txBody>
      </p:sp>
      <p:pic>
        <p:nvPicPr>
          <p:cNvPr id="2052" name="Picture 4" descr="http://medvin2u.net/wp-content/uploads/2013/06/Plain-X-Ray-abdomen-KUB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6096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6" name="Picture 4" descr="https://upload.wikimedia.org/wikipedia/commons/5/5d/Medical_X-Ray_imaging_UEI07_nev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04800"/>
            <a:ext cx="9220200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4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C:\Users\hhebah\Pictures\git\تنزيل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229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AutoShape 2" descr="data:image/jpeg;base64,/9j/4AAQSkZJRgABAQAAAQABAAD/2wCEAAkGBxQQEhUSEhQWFRUVFRwYGRUVGBgWFxcYGxgYGBYVFxcYHCggGRolGxQUITEiJSkrLjAuFx8zODMsOCgtLi0BCgoKDg0OGxAQGzQlICY0LC81MjAvLCwsLCwsLC8sLCwvLCwsLSw0LCwsLDQ0LCwsNCwvLCwsLCwsLCwsLCwsLP/AABEIAOcA2gMBIgACEQEDEQH/xAAbAAEAAgMBAQAAAAAAAAAAAAAABQYCAwQHAf/EAEQQAAIBAgQDBQQHBQYFBQAAAAECAAMRBBIhMQVBUQYTYXGBIjKRoSNCUmKxwfAUcoKS0SQzQ6Ky4RZTY5PCBxVzs/H/xAAZAQEAAwEBAAAAAAAAAAAAAAAAAgMEAQX/xAAqEQACAgEDAwMCBwAAAAAAAAAAAQIRAxIhMQQTQSJRYTKBFEJScZHB4f/aAAwDAQACEQMRAD8A9xiIgCIiAIiIAiIgCIiAIiIAiIgCIiAIiIAiIgCIiAIiIAiIgCIiAIiIAiIgCIiAIiIAiIgCIiAJizAAkmwGpJ2A6maOIY1aK5muSTZVGrM3JVHoddgASbAEyrcUx1/arkE7ikDemvoffYfaI8gJCU1Esx43MnKvHFP90pqD7dwlPzDt7w8UDSMxHaBudamnhTUuf52Nj/LKnj+JPVOpNpxSh5ZM3w6SPks79oif8aqf+2PwSfF4+19K1UeeQ/ihlY0n0SOuXuW/h4excsP2nqDcpUHiCjfzC4J/hEnOH8dpVSFuUc7I9hc9FYEq58ASetp5jczZ35AsdQeR1B9DJRyyXJXPpIvg9eESg8C7VtTslUl08bl1HVSdXH3Tr0J0EvOGxC1FDowZWFwRqDNEZqXB5+TFLG6ZtiIkisREQBERAEREAREQBERAEREAREQBMajhQWJAAFyTsANyZlIjj9TMEo/8w3b/AONbFgfAkqvkxnG6VnYq3RE47H2BxD6MwtTQ7om4FuTGwZvGw+qJUMViDUYkmdnH8Z3lUgG4XQSOEySds9jDjUY2Y33trlAJ8L3t8bGaziVHO+g//PykXxHiFjl9PPxM4krliD94fj/vONrwaIwdeosaMDsb76WtYeJJ1mQkRwrE2dAdQ1h8QPzvJkjW+vjqLegte/rO8/BW7htyY1Da+3Kw2udb6/D5z65F99zYcr+QMr3Fsdatbkthb0uT/m+U6cJxLKw5+zqNDuNheLT5O6JVtz8kpUSSfZvtC+FfKbsjH2l6/eHR/wAdjyIjl2Gt7je1v1paYVKN5xOnaOThGaqR7FhcQtRQ6HMrC4I5ibZ5v2O493D91UP0bHUnZW2D+A2DejfaM9ImuEtSPHzYnjlTEREkVCIiAIiIAiIgCJhWYhSQMxAJAHM22lUodoilJahrU67uiMUt3YRmuSM6hsq+y1lf2vYNzvYC3RKlQ7XHLm7suH9umFOpUU0qVF0Buyo1x9om2m82DtaRUVDTpsDYs9KtnWzEgZCUGcrlJYaW5XgFpiVrgHaNsXWCZVUBHLBWzgsP2dlIYgG2WuRYgbSywBKtxnE2Ner9i1NfQXJ/mdh/DLTPP+N1Pof36tRvQuzD/VKsrpF/TxuRXAefWZCY1GCi52mihj0OYFGGbZx7VtLDQ8pn28nrvV4RA9pMEyMHHunT/YznwlJtCBe5H46y518MrKA4zIwG34g8jeOF4RaTGmfaA1ViPeU7Hz3BHIg+EE+5sVnB4ds9PTx+Gb+kspFyAOc3vRXvHYDRE/z1BlRR45RUbyA6zUiam3gPVjb8Mx9IK3Kyi8SU94SevxuSbeoyj1mWDbf7R1NtvIfd/HytLVx3gN/aGtzsPHl8LD08ZGcO4Cc2U77n9fr1hk4zXJM4S5pITtbQ8zqb/l85tUT7XGUZV1CLYDmx8TyH9Z8MNUQjK7NGIp8xuJ6D2J4x31Lu2Pt0wLX1JTYXPMj3T5KT70ox1Ey4Hjjha6vyB1HVT74+GtuqLJQlpZV1GLuQ+UeuRPitfUbT7NZ44iIgCIiAIiIAmHdDXQam503PXzmcQCB4rxWjQqH6Nnq0qRYBSBdTYkKGYfZHtWtpa99J9qdoaKEDu6l7nJZB7QAqFnQ3sFtSqb2Og09oX7sVwejVYu6ZiVKnVtipUmwNg2UkZt7aXmKcEoBiwpi5JNySbXDggXPsi1SpoNPaPWAaMDx7D1HdUYAIrMW9kLZCA99brlJHvAc7XsZI0cXTe2R0a+2Vgb/AzVhuF0qbFkQAkWOptbS9lJsL2F7DW2sxr8Hw76vQpMerU1P4iAds894wP7PS8tfPnLd/w9hx7tIJf/lM1L/6yJROLcLCo6h6w7uowt3rtpmYDRyRyB9ZTm4NPS/UQfEfd9R+f+3wkXhqlnAuf1/FJF8GzC3fVLeIpn/w62ka/CqysCr0zYjdDfw2cCUNWevGVKiy007qnnck0mIzWFyg2FVR1HMcx4zvo8OZ0KFGYAhkekwDKGBu6vYgqQF0bQ6bGRFT9qqUu6CUbFbGpUqGko8bAOT5AS39lqrLh8jImUKAXSqX91QosGpobHKeU7GNsx5cjiiidqcU+HFGkisqB2Ylrl2ewBao9tWI2FrADTSSmBp1DRS+XvlqioyuQilMjKEDbBgGvrzJ6Tq4pi1Z8mUMC4sCL2OpuPI2nfVoBEF9zsOZMplKuCfc9CQp1Q3vkKo3ye0QOZLMAo9M1/WcHEMcH9mkhpKrcwMzdSx3N9PnImnxhaztTQ3RT7w/xGF9R90agdd+dh0BuVrHpdTpy90m0ug5VbHbVpS8n2aHxABIzDNpZfjck/CwtNfFcSaa3G7bH85XxX116+ZvzHi34c5xOjQoat7LcPCc2LW2o3Gs5uD4jN7N9tvl+vUyRqrcQGqdF/7FYzvcKo50zk/hADIPRGQehk9KL/6dYizVKR5rmHmre18qifCXqaoO4o8bPHTkaEREmUiIiAIiIAiIgCIiAIiIAlF7Vp3eIYH3a63B8QApH+VT/FL1IbtPwX9rpZVOWopzIx2DdD90jQ+h5SGSOqNItwzUJ2zzEixtNuf8pz8TNSixSvTanUHX3W8VOzDxEjKnFD0t5zIme3FalZL1KwGs58Nx2ojMiH/DL9diBY9QQfjbxvBY3iYO59B/WbuC0mZWrMP7wimniqkFyPC4QejdIk6TZycVp3LXwWgajio5uTsNgPSc/b7i+SmVQ+05NNbclABqt52ZVH756SS4WuRL9BK3xbBLiGQu7IULbIHBDZeWZbG6/PwlGOSv1FEEtavgr+CrGkQRyl0w91pCrVQpn9yn/iVT1A3C/eM5+DYVKVQNTplit2zVAGZsoLZVX3UJtbmdd5K9nv7Qn7RUbPVcnMfs6myKPqqBawl+pS4NGbMpcIp/G8bd/aN26LqAPsi2w8j5kSH7wk6iw6fWPhYaKPAX8SZfe1PD1y5gAD1ABMo4UA6gk+dh+Bjglj9SskOD1rMtzlG2gBIHWx3MtVNgwuDfxEqGHS5AA38Sfyltp7DXkPwnU9qGSO9kn2Rq5MWg+0SvoVY/iiT0ueUYFslemw5VEP8AnW/yvPV5owvY8nrV60xERLTGIiIAiJVe1y4omocPnGTDFlKuykVLtYogRlrPYD2GIB0HMwC1RKpT4tjHdkCKn0jAFqNRsoArlb+2A1+7pagj39tRMRxfE1KoTu2Vc1M6U3UgCrRDqWNwVKvUPI2G2kAtsSpYzj2JD1hSQVAlTJYUqn0a5qIzl81qhtUqHKtvd8DfPC8TxeZL0796UX3HCofZJqWJuqZBVNjs2Vb66gWqJXuzXEK9XKKy5T3SkoaVQEHJTNzVY2a5Z/Z3Frbgzt/9wrj3sI5/cqUm+GZlgEpEil4w1rthcQnpSf5U6jGG49THvJXW/XD1z81QiAd+KwqVVKVEV1O6sAw+Bnn3avspgwG7kJSN/bN8qoeobr1QXuOQ59/aTt1RRSqVLE9bozeIzAFU+9udQLe9KN+3jEtc1UNtgGUBR0Vb6fq8yZ8qWyRs6aMk9V0cVPgVBDdmau3kaVP4XLsPVPKWnDcCrtld6ZChQFUBQFXkFQG4Hha87+ynBlepnazBLHrdjtfwFr+olzxdYBbCVwxucbky7N1D1VyU1MIWOXabMRgaVIXNiZv4jxDKGe3tLv1K9fTfyBlE7TcfqKRTpNZ2XM9Qe8ob3UQ/VOWxJ31sLWN6+1vSJ41LI6RZMXi6dKxqOlLmMzBW8CF974CcVHG4Sq5ZarJUP18MrrmP30ZQh8wBKTS4azKap1GpJJub+J6yc7PYYLva51FjfqNemxlqxaFZo7MEn6t/gm8fSZxYVS3L2kyk+diZBjgB98kW8Lk6kagDfcSdny87R2LcTRhMElI6DMbe8dgb7W6zeTNYq3Nrgkta19hYe0fW+gmdxykpL2Iwd8v+TDEPbXwP+kz2BGuARz1nj2IGn66T13CH2E/dH4CWYfJi678v3NsREvMAiIgCIiAIiIBW+N8ebDtUp0qSFghcM7lVZ8uYqcqG3sgm5N/C2swrdqmByrRVixbL9Lb2VWsSXshKN/Z3GWx3GuhAsL4VGJZkUkrlJKgkqd1J6eELhUBJCKCTckKNTa1z1NiRAIrhHaAYiqyCmVWzFWN7nIVVrqVAGrCxBa43tpebmpMOqksFUMbAkAAkDYE87TbAEh+0/ERQom5tmBvY2OUe9Y8ibhQeRcHlJiebdv8AGmpWFIHQfgun+ov/ACCVZp6INluGGqdECgfEVC77nkNAByVRyUDQCWHBcLW1soPmAZhwPAaCWIFaY1M82Eb3ZunOtkcXD+FYZc4fD0Scw3ppfVV5285liuJLTGRbBVFgBsABYATmx2OUtmQ2a1iOTLroehFzYyucTxGU3Ktr4rb4gmaO7tSKljt2zqxeKLo5+2Co8Sd/gLn0lfxvBu9sc2RwLe0CVYctVuVI8iDptJ7g1Ev7Tb7AclHQf1kxiMLTQajX4WHj0lWp3aNEJ9t7FEocBqodKlHXr3jeVh3e87sLwijh6lmxYdxoUoUnqkHoSCAPIyTXFUi47upSY32Wql/IENf1E68Bw/8AZlSmwIWwCPplccgSNFqdRzN7XlsJSf1Iulnm9m6/s48W1OmuYCsf3glP8yZUsTxJmY226Xv+EunaRlCWOny9LmUOrYHYjXn+hOssw7qzqw+Jby/XSWanewvrcfLl8rSpUT0A8xf8JbqSkAAkEBRaw20sQepuL+s7FcncrSaMcQNB+uU9Zwn92n7o/ATyXEG4t90/gZ6+i2AA5C0uw+Tzeu/L9z7ERLzAIiIAia3rqpsWANi1idcq2zHyGYfETKnUDAMpuCLgjUEHUEQDKIny8A+xMWcAXJsBzOgmUARMDVXMFuMxBIXmQCATboCw+ImRa28A1Yut3aFunLqdgPjaU89mlq3xNR3DvrpbKBuPZIvr7xF92Ikjx3jdAhFWoKn0gDLSBqmxBFj3YNveG9ptr47Ml2V6fRXyg262Vja/jr4SrIk+S7G3HghxiBRQrpmHMbEcmHhv8DIpqj1db2W++5Pgo5/IeM3OgrbGwVzfldbG638TlF+V5x4viB9xNANCRptyA5AdJicLfwbscbOfFqE3YoerEMD5hRdf80xwzXbJUG9iDuCDswI0IPWc9fDhh7U+YWmVVqW+UGpTPS2rp5EXPmPEzksW1oucaRKt9GbG4JbKLbXKsy388hA8bb3mjtg5q4KoV3yAn91XQt8gT6TpxtHv6KkHKzDKH+y4Iam/8Lqp9DNOAxAq0wxSwcEPTP1WF0rUT5NmXyKnnIx9NSRUnTT9jzjD09JZezGJrpcU3tS2amwDo/hlOg8SLcpE8U4TUwdU0nDW3RiPfU+6fO245G8sHAbCktuYP+ph+QmqTPTySTx7b2d3GKfe07LcH7Fyw/gJ1t4G8pzYN1Ps3Hh/Vdj+tJc6d9d7eJBPyAsJ8r0Q+4F7fPkT5TjjT2ZkhJpcFd4ZQLEZ1C2NyeVt/P0v8JZcoF7C2vLTXmfOfFpgbC36tvBM54JNtv4NmDTPWpr1dB8XUH5Ez1ieZdlaWfF0/A3/AJVY/jlnpsvw8WeZ1r9aQiIlxjEREAiOM4Gq7rUo5CRTqUiKhZRapkOcFQbkGmNOd9xK8/Z/EBLKL5aqrbvXU1qQxNI/SW0RBTpvoL3DkW1IN4iAU9Oy9fMS1ckFbAB2GVcgU0h7OYqDdg2cctL6yU4rwqq7juXCJakD7TAqKVXOcoAscynKdRtzk5EAptXsjUOdTUzIaWUKzta/dKmRvZLFTUBqZs27e6TrOjDdm6wZy1XMDUz2LsQbd8VJCqpGtSnpmOlMa6ADZx+ji3eotLve7NE2yGmlmCk+yxNyxawsctt720mmpRx7NYPVVczZj9BvlrlO79kkJfuN9dB964GzgfZ6tRYs9W10dVKsGZM4oe6WphfepOfd+vrc3Mkv+HaDf3qmtz+ndqwv1CVCVX+ECc3BRi++Y4gnJY6WTJuvd5SGzXy5s1xa58pPwCE7VLkwrMlh3eoAGg0IGnQEg+kpOL4/TrorrVVbjVWNmU8wRubeEvPa42wdf9wzy7BcBU4c1TvaZOolUqNnTpONv3JVcVagCt7Ntfc6kZrcr7+RWcdNZ046llCIPqqB6gBf/GRvF8T3IAHvEc9hrcHz0kI/JuxrbbydtBWZrKLnkFDadOW/lPmLqUqQ1qpn1UgB6gpgixzMikZtSLcr9ZB8O4k7HK7ErzUk5fUc5az3Xd2cgUzq9uajXKP3jYfGdk9QlFx2f+n1Wy0ijWsDvew8LE9RI/B49cFjx34tSxAWrc/Uq60zV8m7sE+YPKSlTCDE3rVkDZtEpnVaaW0AG2a1iT102AkRieHqaVBHFzTR0BOtlFZwBrpsJGENDIQSe0vJLsleq9ZalZvZqsvdlUdAuhQ5XUg3Uqb+M4sdhRSTSkgIuQ1PMgvz9gkjXoLCdWHxeSlnJu1MBCObU/qeqklfIr0kR2g44roBTOvT9eR26SVIlBO6RF0uP62ZfUH+smMPiQ/u7frSVFa2c67+OvwI1t8ZNcNvmGUXJB0vobeJ2hW3Romko2TJmt9Jne4nPiG5Dc6QyCLT/wCnuFu9SqfqrlB8WOo+FNT/ABS9SE7HYPusKh51PpPQgBL+Pdql/G8m5qgqiePnnqyNiIiTKRERAEREAREQBERAEREAiu1S3wdcf9Myp8MpWwT6chLjx9b4asP+mfwlRpG2HYTH1H1r9jVh+j7kXxUWqnzP4mV3tDhyWDnYjl4ba+UsXGRZwZyMoa19RzHXSwvp66dJyKvY9GEnGKaVlXwGCNRrDQc/AeM7OIY3OyBfcX3fvcs39PjO/Hju6QRQBmYZrC1xfbylfJ9ssRe21+fIfE6DwvOF6Wrcu/C+NpksTqBaasTjEcXHJiCLE2uQeXK5Y3lJpk5t9/mBpf1Iv6yW4TVYVBY2zAi/jsJ291ZU8WzceSVxlPOjAXvb9D5SqBcrEG/X/YfD/KJcrW0+e15HYjhxLXUA63tt6fOH8E4OuSD/AGa5JPry16jpffzk3wnCXU1CSBsttD5+UzpcNzH6QgD7I8ANCfUSRIA0UWHT0A/Kcp+SUpprYxLTLhOBOJrrT5E6nov1z/LcX6ss567chudvGXnsJwru6ZrMPaqD2f3N838R1/dCScI6mZc+TRC/JaFW2g2n2Ims8cREQBERAEREAREQBERAEREA5OLLehVHWm34GUuoPojL5WW6kdQR8pTe4vTt4flMfUrdM04Hszi7Q4MhfEG/odVPw081MgqLz0PiXDTXoKy++FGm2YW1Qnl1B5HwJnn2LommTvvYgixB5gjkR0iUdLNvTZVJU+TTjaJdCL67/PT8pXK9M72sf0CfhpLOlUGfTRQjVbzj3dmqL0qipLqxtsBYfK3yAkjgELVFA5OTfwveS/7FSv7nrf5frpN1JQvuqF8t/A3+M5R1z8H2sNd7ai/PS+tvG158pk/M/Dl67zICYkyV7UVqO9n0zXUq2mFbEASQ4B2fqYxsx9mmDYt5bgX0ZvDYc/skk29hKUYK5cG3stwU4upmcfRL73jzCDxIIv0U/eBHpqrbQTTgsIlFBTpjKq7D5kknUkm5JOpJm+aYR0o8jNleSViIiTKRERAEREAREQBERAEREAREQD4ZDpg7C3h+UmZgEkJw1Eoyoxwosij7o/CR3GeBJiLt7r2tnAvccg6/WHzFzYi8kTWVSFLAE7Ca8Rigt9QLbsxsq+Z6+ElSaphNp2jzPi/Z+rhySVsv2hqnnm+r/FbzMjTWK+8LX2PI+R5z1ihxNCBqb3AICkam2mv7y3HK84sTg8HULEol81mKAoxJ6sliet+mspeH2Zuh1kltNHmYxo6zI45esvadl8FUUVArgNsMzXOp5Nc8p10ex2FX6jf9xx/pYCR7Ui38bj9mecftl9gT5C86MDw+vif7pCQfrDVf5r5fS956dh+BYdCCtGncbMyhmH8TXMkZJYfcql136UU7gvYhUs1dsx+wpNv4n0J8gF8by3UqYUBVAAAsABYADYADYTOJcopcGLJklN3JiIidICIiAIiIAiIgCIiAIiIAiIgCIiAIiIBxYnAZ3D35bdbba9Iq4HNcXtcH2tL3OmnIDY+Ol52xB22RycIQbZvj4sdOnvHWczYR8xtRp2DHLe21zrbN5chv6SaiDupnNgqRCgsqq53ygDn4enMzpiIIiIiAIiIAiIgCIiAIiIAiIgCIiAIiIAiIgCIiAIiIAiIgCIiAIiIAiIgCIiAIiIAiIgCIiAf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AutoShape 4" descr="data:image/jpeg;base64,/9j/4AAQSkZJRgABAQAAAQABAAD/2wCEAAkGBxQQEhUSEhQWFRUVFRwYGRUVGBgWFxcYGxgYGBYVFxcYHCggGRolGxQUITEiJSkrLjAuFx8zODMsOCgtLi0BCgoKDg0OGxAQGzQlICY0LC81MjAvLCwsLCwsLC8sLCwvLCwsLSw0LCwsLDQ0LCwsNCwvLCwsLCwsLCwsLCwsLP/AABEIAOcA2gMBIgACEQEDEQH/xAAbAAEAAgMBAQAAAAAAAAAAAAAABQYCAwQHAf/EAEQQAAIBAgQDBQQHBQYFBQAAAAECAAMRBBIhMQVBUQYTYXGBIjKRoSNCUmKxwfAUcoKS0SQzQ6Ky4RZTY5PCBxVzs/H/xAAZAQEAAwEBAAAAAAAAAAAAAAAAAgMEAQX/xAAqEQACAgEDAwMCBwAAAAAAAAAAAQIRAxIhMQQTQSJRYTKBFEJScZHB4f/aAAwDAQACEQMRAD8A9xiIgCIiAIiIAiIgCIiAIiIAiIgCIiAIiIAiIgCIiAIiIAiIgCIiAIiIAiIgCIiAIiIAiIgCIiAJizAAkmwGpJ2A6maOIY1aK5muSTZVGrM3JVHoddgASbAEyrcUx1/arkE7ikDemvoffYfaI8gJCU1Esx43MnKvHFP90pqD7dwlPzDt7w8UDSMxHaBudamnhTUuf52Nj/LKnj+JPVOpNpxSh5ZM3w6SPks79oif8aqf+2PwSfF4+19K1UeeQ/ihlY0n0SOuXuW/h4excsP2nqDcpUHiCjfzC4J/hEnOH8dpVSFuUc7I9hc9FYEq58ASetp5jczZ35AsdQeR1B9DJRyyXJXPpIvg9eESg8C7VtTslUl08bl1HVSdXH3Tr0J0EvOGxC1FDowZWFwRqDNEZqXB5+TFLG6ZtiIkisREQBERAEREAREQBERAEREAREQBMajhQWJAAFyTsANyZlIjj9TMEo/8w3b/AONbFgfAkqvkxnG6VnYq3RE47H2BxD6MwtTQ7om4FuTGwZvGw+qJUMViDUYkmdnH8Z3lUgG4XQSOEySds9jDjUY2Y33trlAJ8L3t8bGaziVHO+g//PykXxHiFjl9PPxM4krliD94fj/vONrwaIwdeosaMDsb76WtYeJJ1mQkRwrE2dAdQ1h8QPzvJkjW+vjqLegte/rO8/BW7htyY1Da+3Kw2udb6/D5z65F99zYcr+QMr3Fsdatbkthb0uT/m+U6cJxLKw5+zqNDuNheLT5O6JVtz8kpUSSfZvtC+FfKbsjH2l6/eHR/wAdjyIjl2Gt7je1v1paYVKN5xOnaOThGaqR7FhcQtRQ6HMrC4I5ibZ5v2O493D91UP0bHUnZW2D+A2DejfaM9ImuEtSPHzYnjlTEREkVCIiAIiIAiIgCJhWYhSQMxAJAHM22lUodoilJahrU67uiMUt3YRmuSM6hsq+y1lf2vYNzvYC3RKlQ7XHLm7suH9umFOpUU0qVF0Buyo1x9om2m82DtaRUVDTpsDYs9KtnWzEgZCUGcrlJYaW5XgFpiVrgHaNsXWCZVUBHLBWzgsP2dlIYgG2WuRYgbSywBKtxnE2Ner9i1NfQXJ/mdh/DLTPP+N1Pof36tRvQuzD/VKsrpF/TxuRXAefWZCY1GCi52mihj0OYFGGbZx7VtLDQ8pn28nrvV4RA9pMEyMHHunT/YznwlJtCBe5H46y518MrKA4zIwG34g8jeOF4RaTGmfaA1ViPeU7Hz3BHIg+EE+5sVnB4ds9PTx+Gb+kspFyAOc3vRXvHYDRE/z1BlRR45RUbyA6zUiam3gPVjb8Mx9IK3Kyi8SU94SevxuSbeoyj1mWDbf7R1NtvIfd/HytLVx3gN/aGtzsPHl8LD08ZGcO4Cc2U77n9fr1hk4zXJM4S5pITtbQ8zqb/l85tUT7XGUZV1CLYDmx8TyH9Z8MNUQjK7NGIp8xuJ6D2J4x31Lu2Pt0wLX1JTYXPMj3T5KT70ox1Ey4Hjjha6vyB1HVT74+GtuqLJQlpZV1GLuQ+UeuRPitfUbT7NZ44iIgCIiAIiIAmHdDXQam503PXzmcQCB4rxWjQqH6Nnq0qRYBSBdTYkKGYfZHtWtpa99J9qdoaKEDu6l7nJZB7QAqFnQ3sFtSqb2Og09oX7sVwejVYu6ZiVKnVtipUmwNg2UkZt7aXmKcEoBiwpi5JNySbXDggXPsi1SpoNPaPWAaMDx7D1HdUYAIrMW9kLZCA99brlJHvAc7XsZI0cXTe2R0a+2Vgb/AzVhuF0qbFkQAkWOptbS9lJsL2F7DW2sxr8Hw76vQpMerU1P4iAds894wP7PS8tfPnLd/w9hx7tIJf/lM1L/6yJROLcLCo6h6w7uowt3rtpmYDRyRyB9ZTm4NPS/UQfEfd9R+f+3wkXhqlnAuf1/FJF8GzC3fVLeIpn/w62ka/CqysCr0zYjdDfw2cCUNWevGVKiy007qnnck0mIzWFyg2FVR1HMcx4zvo8OZ0KFGYAhkekwDKGBu6vYgqQF0bQ6bGRFT9qqUu6CUbFbGpUqGko8bAOT5AS39lqrLh8jImUKAXSqX91QosGpobHKeU7GNsx5cjiiidqcU+HFGkisqB2Ylrl2ewBao9tWI2FrADTSSmBp1DRS+XvlqioyuQilMjKEDbBgGvrzJ6Tq4pi1Z8mUMC4sCL2OpuPI2nfVoBEF9zsOZMplKuCfc9CQp1Q3vkKo3ye0QOZLMAo9M1/WcHEMcH9mkhpKrcwMzdSx3N9PnImnxhaztTQ3RT7w/xGF9R90agdd+dh0BuVrHpdTpy90m0ug5VbHbVpS8n2aHxABIzDNpZfjck/CwtNfFcSaa3G7bH85XxX116+ZvzHi34c5xOjQoat7LcPCc2LW2o3Gs5uD4jN7N9tvl+vUyRqrcQGqdF/7FYzvcKo50zk/hADIPRGQehk9KL/6dYizVKR5rmHmre18qifCXqaoO4o8bPHTkaEREmUiIiAIiIAiIgCIiAIiIAlF7Vp3eIYH3a63B8QApH+VT/FL1IbtPwX9rpZVOWopzIx2DdD90jQ+h5SGSOqNItwzUJ2zzEixtNuf8pz8TNSixSvTanUHX3W8VOzDxEjKnFD0t5zIme3FalZL1KwGs58Nx2ojMiH/DL9diBY9QQfjbxvBY3iYO59B/WbuC0mZWrMP7wimniqkFyPC4QejdIk6TZycVp3LXwWgajio5uTsNgPSc/b7i+SmVQ+05NNbclABqt52ZVH756SS4WuRL9BK3xbBLiGQu7IULbIHBDZeWZbG6/PwlGOSv1FEEtavgr+CrGkQRyl0w91pCrVQpn9yn/iVT1A3C/eM5+DYVKVQNTplit2zVAGZsoLZVX3UJtbmdd5K9nv7Qn7RUbPVcnMfs6myKPqqBawl+pS4NGbMpcIp/G8bd/aN26LqAPsi2w8j5kSH7wk6iw6fWPhYaKPAX8SZfe1PD1y5gAD1ABMo4UA6gk+dh+Bjglj9SskOD1rMtzlG2gBIHWx3MtVNgwuDfxEqGHS5AA38Sfyltp7DXkPwnU9qGSO9kn2Rq5MWg+0SvoVY/iiT0ueUYFslemw5VEP8AnW/yvPV5owvY8nrV60xERLTGIiIAiJVe1y4omocPnGTDFlKuykVLtYogRlrPYD2GIB0HMwC1RKpT4tjHdkCKn0jAFqNRsoArlb+2A1+7pagj39tRMRxfE1KoTu2Vc1M6U3UgCrRDqWNwVKvUPI2G2kAtsSpYzj2JD1hSQVAlTJYUqn0a5qIzl81qhtUqHKtvd8DfPC8TxeZL0796UX3HCofZJqWJuqZBVNjs2Vb66gWqJXuzXEK9XKKy5T3SkoaVQEHJTNzVY2a5Z/Z3Frbgzt/9wrj3sI5/cqUm+GZlgEpEil4w1rthcQnpSf5U6jGG49THvJXW/XD1z81QiAd+KwqVVKVEV1O6sAw+Bnn3avspgwG7kJSN/bN8qoeobr1QXuOQ59/aTt1RRSqVLE9bozeIzAFU+9udQLe9KN+3jEtc1UNtgGUBR0Vb6fq8yZ8qWyRs6aMk9V0cVPgVBDdmau3kaVP4XLsPVPKWnDcCrtld6ZChQFUBQFXkFQG4Hha87+ynBlepnazBLHrdjtfwFr+olzxdYBbCVwxucbky7N1D1VyU1MIWOXabMRgaVIXNiZv4jxDKGe3tLv1K9fTfyBlE7TcfqKRTpNZ2XM9Qe8ob3UQ/VOWxJ31sLWN6+1vSJ41LI6RZMXi6dKxqOlLmMzBW8CF974CcVHG4Sq5ZarJUP18MrrmP30ZQh8wBKTS4azKap1GpJJub+J6yc7PYYLva51FjfqNemxlqxaFZo7MEn6t/gm8fSZxYVS3L2kyk+diZBjgB98kW8Lk6kagDfcSdny87R2LcTRhMElI6DMbe8dgb7W6zeTNYq3Nrgkta19hYe0fW+gmdxykpL2Iwd8v+TDEPbXwP+kz2BGuARz1nj2IGn66T13CH2E/dH4CWYfJi678v3NsREvMAiIgCIiAIiIBW+N8ebDtUp0qSFghcM7lVZ8uYqcqG3sgm5N/C2swrdqmByrRVixbL9Lb2VWsSXshKN/Z3GWx3GuhAsL4VGJZkUkrlJKgkqd1J6eELhUBJCKCTckKNTa1z1NiRAIrhHaAYiqyCmVWzFWN7nIVVrqVAGrCxBa43tpebmpMOqksFUMbAkAAkDYE87TbAEh+0/ERQom5tmBvY2OUe9Y8ibhQeRcHlJiebdv8AGmpWFIHQfgun+ov/ACCVZp6INluGGqdECgfEVC77nkNAByVRyUDQCWHBcLW1soPmAZhwPAaCWIFaY1M82Eb3ZunOtkcXD+FYZc4fD0Scw3ppfVV5285liuJLTGRbBVFgBsABYATmx2OUtmQ2a1iOTLroehFzYyucTxGU3Ktr4rb4gmaO7tSKljt2zqxeKLo5+2Co8Sd/gLn0lfxvBu9sc2RwLe0CVYctVuVI8iDptJ7g1Ev7Tb7AclHQf1kxiMLTQajX4WHj0lWp3aNEJ9t7FEocBqodKlHXr3jeVh3e87sLwijh6lmxYdxoUoUnqkHoSCAPIyTXFUi47upSY32Wql/IENf1E68Bw/8AZlSmwIWwCPplccgSNFqdRzN7XlsJSf1Iulnm9m6/s48W1OmuYCsf3glP8yZUsTxJmY226Xv+EunaRlCWOny9LmUOrYHYjXn+hOssw7qzqw+Jby/XSWanewvrcfLl8rSpUT0A8xf8JbqSkAAkEBRaw20sQepuL+s7FcncrSaMcQNB+uU9Zwn92n7o/ATyXEG4t90/gZ6+i2AA5C0uw+Tzeu/L9z7ERLzAIiIAia3rqpsWANi1idcq2zHyGYfETKnUDAMpuCLgjUEHUEQDKIny8A+xMWcAXJsBzOgmUARMDVXMFuMxBIXmQCATboCw+ImRa28A1Yut3aFunLqdgPjaU89mlq3xNR3DvrpbKBuPZIvr7xF92Ikjx3jdAhFWoKn0gDLSBqmxBFj3YNveG9ptr47Ml2V6fRXyg262Vja/jr4SrIk+S7G3HghxiBRQrpmHMbEcmHhv8DIpqj1db2W++5Pgo5/IeM3OgrbGwVzfldbG638TlF+V5x4viB9xNANCRptyA5AdJicLfwbscbOfFqE3YoerEMD5hRdf80xwzXbJUG9iDuCDswI0IPWc9fDhh7U+YWmVVqW+UGpTPS2rp5EXPmPEzksW1oucaRKt9GbG4JbKLbXKsy388hA8bb3mjtg5q4KoV3yAn91XQt8gT6TpxtHv6KkHKzDKH+y4Iam/8Lqp9DNOAxAq0wxSwcEPTP1WF0rUT5NmXyKnnIx9NSRUnTT9jzjD09JZezGJrpcU3tS2amwDo/hlOg8SLcpE8U4TUwdU0nDW3RiPfU+6fO245G8sHAbCktuYP+ph+QmqTPTySTx7b2d3GKfe07LcH7Fyw/gJ1t4G8pzYN1Ps3Hh/Vdj+tJc6d9d7eJBPyAsJ8r0Q+4F7fPkT5TjjT2ZkhJpcFd4ZQLEZ1C2NyeVt/P0v8JZcoF7C2vLTXmfOfFpgbC36tvBM54JNtv4NmDTPWpr1dB8XUH5Ez1ieZdlaWfF0/A3/AJVY/jlnpsvw8WeZ1r9aQiIlxjEREAiOM4Gq7rUo5CRTqUiKhZRapkOcFQbkGmNOd9xK8/Z/EBLKL5aqrbvXU1qQxNI/SW0RBTpvoL3DkW1IN4iAU9Oy9fMS1ckFbAB2GVcgU0h7OYqDdg2cctL6yU4rwqq7juXCJakD7TAqKVXOcoAscynKdRtzk5EAptXsjUOdTUzIaWUKzta/dKmRvZLFTUBqZs27e6TrOjDdm6wZy1XMDUz2LsQbd8VJCqpGtSnpmOlMa6ADZx+ji3eotLve7NE2yGmlmCk+yxNyxawsctt720mmpRx7NYPVVczZj9BvlrlO79kkJfuN9dB964GzgfZ6tRYs9W10dVKsGZM4oe6WphfepOfd+vrc3Mkv+HaDf3qmtz+ndqwv1CVCVX+ECc3BRi++Y4gnJY6WTJuvd5SGzXy5s1xa58pPwCE7VLkwrMlh3eoAGg0IGnQEg+kpOL4/TrorrVVbjVWNmU8wRubeEvPa42wdf9wzy7BcBU4c1TvaZOolUqNnTpONv3JVcVagCt7Ntfc6kZrcr7+RWcdNZ046llCIPqqB6gBf/GRvF8T3IAHvEc9hrcHz0kI/JuxrbbydtBWZrKLnkFDadOW/lPmLqUqQ1qpn1UgB6gpgixzMikZtSLcr9ZB8O4k7HK7ErzUk5fUc5az3Xd2cgUzq9uajXKP3jYfGdk9QlFx2f+n1Wy0ijWsDvew8LE9RI/B49cFjx34tSxAWrc/Uq60zV8m7sE+YPKSlTCDE3rVkDZtEpnVaaW0AG2a1iT102AkRieHqaVBHFzTR0BOtlFZwBrpsJGENDIQSe0vJLsleq9ZalZvZqsvdlUdAuhQ5XUg3Uqb+M4sdhRSTSkgIuQ1PMgvz9gkjXoLCdWHxeSlnJu1MBCObU/qeqklfIr0kR2g44roBTOvT9eR26SVIlBO6RF0uP62ZfUH+smMPiQ/u7frSVFa2c67+OvwI1t8ZNcNvmGUXJB0vobeJ2hW3Romko2TJmt9Jne4nPiG5Dc6QyCLT/wCnuFu9SqfqrlB8WOo+FNT/ABS9SE7HYPusKh51PpPQgBL+Pdql/G8m5qgqiePnnqyNiIiTKRERAEREAREQBERAEREAiu1S3wdcf9Myp8MpWwT6chLjx9b4asP+mfwlRpG2HYTH1H1r9jVh+j7kXxUWqnzP4mV3tDhyWDnYjl4ba+UsXGRZwZyMoa19RzHXSwvp66dJyKvY9GEnGKaVlXwGCNRrDQc/AeM7OIY3OyBfcX3fvcs39PjO/Hju6QRQBmYZrC1xfbylfJ9ssRe21+fIfE6DwvOF6Wrcu/C+NpksTqBaasTjEcXHJiCLE2uQeXK5Y3lJpk5t9/mBpf1Iv6yW4TVYVBY2zAi/jsJ291ZU8WzceSVxlPOjAXvb9D5SqBcrEG/X/YfD/KJcrW0+e15HYjhxLXUA63tt6fOH8E4OuSD/AGa5JPry16jpffzk3wnCXU1CSBsttD5+UzpcNzH6QgD7I8ANCfUSRIA0UWHT0A/Kcp+SUpprYxLTLhOBOJrrT5E6nov1z/LcX6ss567chudvGXnsJwru6ZrMPaqD2f3N838R1/dCScI6mZc+TRC/JaFW2g2n2Ims8cREQBERAEREAREQBERAEREA5OLLehVHWm34GUuoPojL5WW6kdQR8pTe4vTt4flMfUrdM04Hszi7Q4MhfEG/odVPw081MgqLz0PiXDTXoKy++FGm2YW1Qnl1B5HwJnn2LommTvvYgixB5gjkR0iUdLNvTZVJU+TTjaJdCL67/PT8pXK9M72sf0CfhpLOlUGfTRQjVbzj3dmqL0qipLqxtsBYfK3yAkjgELVFA5OTfwveS/7FSv7nrf5frpN1JQvuqF8t/A3+M5R1z8H2sNd7ai/PS+tvG158pk/M/Dl67zICYkyV7UVqO9n0zXUq2mFbEASQ4B2fqYxsx9mmDYt5bgX0ZvDYc/skk29hKUYK5cG3stwU4upmcfRL73jzCDxIIv0U/eBHpqrbQTTgsIlFBTpjKq7D5kknUkm5JOpJm+aYR0o8jNleSViIiTKRERAEREAREQBERAEREAREQD4ZDpg7C3h+UmZgEkJw1Eoyoxwosij7o/CR3GeBJiLt7r2tnAvccg6/WHzFzYi8kTWVSFLAE7Ca8Rigt9QLbsxsq+Z6+ElSaphNp2jzPi/Z+rhySVsv2hqnnm+r/FbzMjTWK+8LX2PI+R5z1ihxNCBqb3AICkam2mv7y3HK84sTg8HULEol81mKAoxJ6sliet+mspeH2Zuh1kltNHmYxo6zI45esvadl8FUUVArgNsMzXOp5Nc8p10ex2FX6jf9xx/pYCR7Ui38bj9mecftl9gT5C86MDw+vif7pCQfrDVf5r5fS956dh+BYdCCtGncbMyhmH8TXMkZJYfcql136UU7gvYhUs1dsx+wpNv4n0J8gF8by3UqYUBVAAAsABYADYADYTOJcopcGLJklN3JiIidICIiAIiIAiIgCIiAIiIAiIgCIiAIiIBxYnAZ3D35bdbba9Iq4HNcXtcH2tL3OmnIDY+Ol52xB22RycIQbZvj4sdOnvHWczYR8xtRp2DHLe21zrbN5chv6SaiDupnNgqRCgsqq53ygDn4enMzpiIIiIiAIiIAiIgCIiAIiIAiIgCIiAIiIAiIgCIiAIiIAiIgCIiAIiIAiIgCIiAIiIAiIgCIiAf/2Q==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6" name="AutoShape 6" descr="data:image/jpeg;base64,/9j/4AAQSkZJRgABAQAAAQABAAD/2wCEAAkGBxQQEhUSEhQWFRUVFRwYGRUVGBgWFxcYGxgYGBYVFxcYHCggGRolGxQUITEiJSkrLjAuFx8zODMsOCgtLi0BCgoKDg0OGxAQGzQlICY0LC81MjAvLCwsLCwsLC8sLCwvLCwsLSw0LCwsLDQ0LCwsNCwvLCwsLCwsLCwsLCwsLP/AABEIAOcA2gMBIgACEQEDEQH/xAAbAAEAAgMBAQAAAAAAAAAAAAAABQYCAwQHAf/EAEQQAAIBAgQDBQQHBQYFBQAAAAECAAMRBBIhMQVBUQYTYXGBIjKRoSNCUmKxwfAUcoKS0SQzQ6Ky4RZTY5PCBxVzs/H/xAAZAQEAAwEBAAAAAAAAAAAAAAAAAgMEAQX/xAAqEQACAgEDAwMCBwAAAAAAAAAAAQIRAxIhMQQTQSJRYTKBFEJScZHB4f/aAAwDAQACEQMRAD8A9xiIgCIiAIiIAiIgCIiAIiIAiIgCIiAIiIAiIgCIiAIiIAiIgCIiAIiIAiIgCIiAIiIAiIgCIiAJizAAkmwGpJ2A6maOIY1aK5muSTZVGrM3JVHoddgASbAEyrcUx1/arkE7ikDemvoffYfaI8gJCU1Esx43MnKvHFP90pqD7dwlPzDt7w8UDSMxHaBudamnhTUuf52Nj/LKnj+JPVOpNpxSh5ZM3w6SPks79oif8aqf+2PwSfF4+19K1UeeQ/ihlY0n0SOuXuW/h4excsP2nqDcpUHiCjfzC4J/hEnOH8dpVSFuUc7I9hc9FYEq58ASetp5jczZ35AsdQeR1B9DJRyyXJXPpIvg9eESg8C7VtTslUl08bl1HVSdXH3Tr0J0EvOGxC1FDowZWFwRqDNEZqXB5+TFLG6ZtiIkisREQBERAEREAREQBERAEREAREQBMajhQWJAAFyTsANyZlIjj9TMEo/8w3b/AONbFgfAkqvkxnG6VnYq3RE47H2BxD6MwtTQ7om4FuTGwZvGw+qJUMViDUYkmdnH8Z3lUgG4XQSOEySds9jDjUY2Y33trlAJ8L3t8bGaziVHO+g//PykXxHiFjl9PPxM4krliD94fj/vONrwaIwdeosaMDsb76WtYeJJ1mQkRwrE2dAdQ1h8QPzvJkjW+vjqLegte/rO8/BW7htyY1Da+3Kw2udb6/D5z65F99zYcr+QMr3Fsdatbkthb0uT/m+U6cJxLKw5+zqNDuNheLT5O6JVtz8kpUSSfZvtC+FfKbsjH2l6/eHR/wAdjyIjl2Gt7je1v1paYVKN5xOnaOThGaqR7FhcQtRQ6HMrC4I5ibZ5v2O493D91UP0bHUnZW2D+A2DejfaM9ImuEtSPHzYnjlTEREkVCIiAIiIAiIgCJhWYhSQMxAJAHM22lUodoilJahrU67uiMUt3YRmuSM6hsq+y1lf2vYNzvYC3RKlQ7XHLm7suH9umFOpUU0qVF0Buyo1x9om2m82DtaRUVDTpsDYs9KtnWzEgZCUGcrlJYaW5XgFpiVrgHaNsXWCZVUBHLBWzgsP2dlIYgG2WuRYgbSywBKtxnE2Ner9i1NfQXJ/mdh/DLTPP+N1Pof36tRvQuzD/VKsrpF/TxuRXAefWZCY1GCi52mihj0OYFGGbZx7VtLDQ8pn28nrvV4RA9pMEyMHHunT/YznwlJtCBe5H46y518MrKA4zIwG34g8jeOF4RaTGmfaA1ViPeU7Hz3BHIg+EE+5sVnB4ds9PTx+Gb+kspFyAOc3vRXvHYDRE/z1BlRR45RUbyA6zUiam3gPVjb8Mx9IK3Kyi8SU94SevxuSbeoyj1mWDbf7R1NtvIfd/HytLVx3gN/aGtzsPHl8LD08ZGcO4Cc2U77n9fr1hk4zXJM4S5pITtbQ8zqb/l85tUT7XGUZV1CLYDmx8TyH9Z8MNUQjK7NGIp8xuJ6D2J4x31Lu2Pt0wLX1JTYXPMj3T5KT70ox1Ey4Hjjha6vyB1HVT74+GtuqLJQlpZV1GLuQ+UeuRPitfUbT7NZ44iIgCIiAIiIAmHdDXQam503PXzmcQCB4rxWjQqH6Nnq0qRYBSBdTYkKGYfZHtWtpa99J9qdoaKEDu6l7nJZB7QAqFnQ3sFtSqb2Og09oX7sVwejVYu6ZiVKnVtipUmwNg2UkZt7aXmKcEoBiwpi5JNySbXDggXPsi1SpoNPaPWAaMDx7D1HdUYAIrMW9kLZCA99brlJHvAc7XsZI0cXTe2R0a+2Vgb/AzVhuF0qbFkQAkWOptbS9lJsL2F7DW2sxr8Hw76vQpMerU1P4iAds894wP7PS8tfPnLd/w9hx7tIJf/lM1L/6yJROLcLCo6h6w7uowt3rtpmYDRyRyB9ZTm4NPS/UQfEfd9R+f+3wkXhqlnAuf1/FJF8GzC3fVLeIpn/w62ka/CqysCr0zYjdDfw2cCUNWevGVKiy007qnnck0mIzWFyg2FVR1HMcx4zvo8OZ0KFGYAhkekwDKGBu6vYgqQF0bQ6bGRFT9qqUu6CUbFbGpUqGko8bAOT5AS39lqrLh8jImUKAXSqX91QosGpobHKeU7GNsx5cjiiidqcU+HFGkisqB2Ylrl2ewBao9tWI2FrADTSSmBp1DRS+XvlqioyuQilMjKEDbBgGvrzJ6Tq4pi1Z8mUMC4sCL2OpuPI2nfVoBEF9zsOZMplKuCfc9CQp1Q3vkKo3ye0QOZLMAo9M1/WcHEMcH9mkhpKrcwMzdSx3N9PnImnxhaztTQ3RT7w/xGF9R90agdd+dh0BuVrHpdTpy90m0ug5VbHbVpS8n2aHxABIzDNpZfjck/CwtNfFcSaa3G7bH85XxX116+ZvzHi34c5xOjQoat7LcPCc2LW2o3Gs5uD4jN7N9tvl+vUyRqrcQGqdF/7FYzvcKo50zk/hADIPRGQehk9KL/6dYizVKR5rmHmre18qifCXqaoO4o8bPHTkaEREmUiIiAIiIAiIgCIiAIiIAlF7Vp3eIYH3a63B8QApH+VT/FL1IbtPwX9rpZVOWopzIx2DdD90jQ+h5SGSOqNItwzUJ2zzEixtNuf8pz8TNSixSvTanUHX3W8VOzDxEjKnFD0t5zIme3FalZL1KwGs58Nx2ojMiH/DL9diBY9QQfjbxvBY3iYO59B/WbuC0mZWrMP7wimniqkFyPC4QejdIk6TZycVp3LXwWgajio5uTsNgPSc/b7i+SmVQ+05NNbclABqt52ZVH756SS4WuRL9BK3xbBLiGQu7IULbIHBDZeWZbG6/PwlGOSv1FEEtavgr+CrGkQRyl0w91pCrVQpn9yn/iVT1A3C/eM5+DYVKVQNTplit2zVAGZsoLZVX3UJtbmdd5K9nv7Qn7RUbPVcnMfs6myKPqqBawl+pS4NGbMpcIp/G8bd/aN26LqAPsi2w8j5kSH7wk6iw6fWPhYaKPAX8SZfe1PD1y5gAD1ABMo4UA6gk+dh+Bjglj9SskOD1rMtzlG2gBIHWx3MtVNgwuDfxEqGHS5AA38Sfyltp7DXkPwnU9qGSO9kn2Rq5MWg+0SvoVY/iiT0ueUYFslemw5VEP8AnW/yvPV5owvY8nrV60xERLTGIiIAiJVe1y4omocPnGTDFlKuykVLtYogRlrPYD2GIB0HMwC1RKpT4tjHdkCKn0jAFqNRsoArlb+2A1+7pagj39tRMRxfE1KoTu2Vc1M6U3UgCrRDqWNwVKvUPI2G2kAtsSpYzj2JD1hSQVAlTJYUqn0a5qIzl81qhtUqHKtvd8DfPC8TxeZL0796UX3HCofZJqWJuqZBVNjs2Vb66gWqJXuzXEK9XKKy5T3SkoaVQEHJTNzVY2a5Z/Z3Frbgzt/9wrj3sI5/cqUm+GZlgEpEil4w1rthcQnpSf5U6jGG49THvJXW/XD1z81QiAd+KwqVVKVEV1O6sAw+Bnn3avspgwG7kJSN/bN8qoeobr1QXuOQ59/aTt1RRSqVLE9bozeIzAFU+9udQLe9KN+3jEtc1UNtgGUBR0Vb6fq8yZ8qWyRs6aMk9V0cVPgVBDdmau3kaVP4XLsPVPKWnDcCrtld6ZChQFUBQFXkFQG4Hha87+ynBlepnazBLHrdjtfwFr+olzxdYBbCVwxucbky7N1D1VyU1MIWOXabMRgaVIXNiZv4jxDKGe3tLv1K9fTfyBlE7TcfqKRTpNZ2XM9Qe8ob3UQ/VOWxJ31sLWN6+1vSJ41LI6RZMXi6dKxqOlLmMzBW8CF974CcVHG4Sq5ZarJUP18MrrmP30ZQh8wBKTS4azKap1GpJJub+J6yc7PYYLva51FjfqNemxlqxaFZo7MEn6t/gm8fSZxYVS3L2kyk+diZBjgB98kW8Lk6kagDfcSdny87R2LcTRhMElI6DMbe8dgb7W6zeTNYq3Nrgkta19hYe0fW+gmdxykpL2Iwd8v+TDEPbXwP+kz2BGuARz1nj2IGn66T13CH2E/dH4CWYfJi678v3NsREvMAiIgCIiAIiIBW+N8ebDtUp0qSFghcM7lVZ8uYqcqG3sgm5N/C2swrdqmByrRVixbL9Lb2VWsSXshKN/Z3GWx3GuhAsL4VGJZkUkrlJKgkqd1J6eELhUBJCKCTckKNTa1z1NiRAIrhHaAYiqyCmVWzFWN7nIVVrqVAGrCxBa43tpebmpMOqksFUMbAkAAkDYE87TbAEh+0/ERQom5tmBvY2OUe9Y8ibhQeRcHlJiebdv8AGmpWFIHQfgun+ov/ACCVZp6INluGGqdECgfEVC77nkNAByVRyUDQCWHBcLW1soPmAZhwPAaCWIFaY1M82Eb3ZunOtkcXD+FYZc4fD0Scw3ppfVV5285liuJLTGRbBVFgBsABYATmx2OUtmQ2a1iOTLroehFzYyucTxGU3Ktr4rb4gmaO7tSKljt2zqxeKLo5+2Co8Sd/gLn0lfxvBu9sc2RwLe0CVYctVuVI8iDptJ7g1Ev7Tb7AclHQf1kxiMLTQajX4WHj0lWp3aNEJ9t7FEocBqodKlHXr3jeVh3e87sLwijh6lmxYdxoUoUnqkHoSCAPIyTXFUi47upSY32Wql/IENf1E68Bw/8AZlSmwIWwCPplccgSNFqdRzN7XlsJSf1Iulnm9m6/s48W1OmuYCsf3glP8yZUsTxJmY226Xv+EunaRlCWOny9LmUOrYHYjXn+hOssw7qzqw+Jby/XSWanewvrcfLl8rSpUT0A8xf8JbqSkAAkEBRaw20sQepuL+s7FcncrSaMcQNB+uU9Zwn92n7o/ATyXEG4t90/gZ6+i2AA5C0uw+Tzeu/L9z7ERLzAIiIAia3rqpsWANi1idcq2zHyGYfETKnUDAMpuCLgjUEHUEQDKIny8A+xMWcAXJsBzOgmUARMDVXMFuMxBIXmQCATboCw+ImRa28A1Yut3aFunLqdgPjaU89mlq3xNR3DvrpbKBuPZIvr7xF92Ikjx3jdAhFWoKn0gDLSBqmxBFj3YNveG9ptr47Ml2V6fRXyg262Vja/jr4SrIk+S7G3HghxiBRQrpmHMbEcmHhv8DIpqj1db2W++5Pgo5/IeM3OgrbGwVzfldbG638TlF+V5x4viB9xNANCRptyA5AdJicLfwbscbOfFqE3YoerEMD5hRdf80xwzXbJUG9iDuCDswI0IPWc9fDhh7U+YWmVVqW+UGpTPS2rp5EXPmPEzksW1oucaRKt9GbG4JbKLbXKsy388hA8bb3mjtg5q4KoV3yAn91XQt8gT6TpxtHv6KkHKzDKH+y4Iam/8Lqp9DNOAxAq0wxSwcEPTP1WF0rUT5NmXyKnnIx9NSRUnTT9jzjD09JZezGJrpcU3tS2amwDo/hlOg8SLcpE8U4TUwdU0nDW3RiPfU+6fO245G8sHAbCktuYP+ph+QmqTPTySTx7b2d3GKfe07LcH7Fyw/gJ1t4G8pzYN1Ps3Hh/Vdj+tJc6d9d7eJBPyAsJ8r0Q+4F7fPkT5TjjT2ZkhJpcFd4ZQLEZ1C2NyeVt/P0v8JZcoF7C2vLTXmfOfFpgbC36tvBM54JNtv4NmDTPWpr1dB8XUH5Ez1ieZdlaWfF0/A3/AJVY/jlnpsvw8WeZ1r9aQiIlxjEREAiOM4Gq7rUo5CRTqUiKhZRapkOcFQbkGmNOd9xK8/Z/EBLKL5aqrbvXU1qQxNI/SW0RBTpvoL3DkW1IN4iAU9Oy9fMS1ckFbAB2GVcgU0h7OYqDdg2cctL6yU4rwqq7juXCJakD7TAqKVXOcoAscynKdRtzk5EAptXsjUOdTUzIaWUKzta/dKmRvZLFTUBqZs27e6TrOjDdm6wZy1XMDUz2LsQbd8VJCqpGtSnpmOlMa6ADZx+ji3eotLve7NE2yGmlmCk+yxNyxawsctt720mmpRx7NYPVVczZj9BvlrlO79kkJfuN9dB964GzgfZ6tRYs9W10dVKsGZM4oe6WphfepOfd+vrc3Mkv+HaDf3qmtz+ndqwv1CVCVX+ECc3BRi++Y4gnJY6WTJuvd5SGzXy5s1xa58pPwCE7VLkwrMlh3eoAGg0IGnQEg+kpOL4/TrorrVVbjVWNmU8wRubeEvPa42wdf9wzy7BcBU4c1TvaZOolUqNnTpONv3JVcVagCt7Ntfc6kZrcr7+RWcdNZ046llCIPqqB6gBf/GRvF8T3IAHvEc9hrcHz0kI/JuxrbbydtBWZrKLnkFDadOW/lPmLqUqQ1qpn1UgB6gpgixzMikZtSLcr9ZB8O4k7HK7ErzUk5fUc5az3Xd2cgUzq9uajXKP3jYfGdk9QlFx2f+n1Wy0ijWsDvew8LE9RI/B49cFjx34tSxAWrc/Uq60zV8m7sE+YPKSlTCDE3rVkDZtEpnVaaW0AG2a1iT102AkRieHqaVBHFzTR0BOtlFZwBrpsJGENDIQSe0vJLsleq9ZalZvZqsvdlUdAuhQ5XUg3Uqb+M4sdhRSTSkgIuQ1PMgvz9gkjXoLCdWHxeSlnJu1MBCObU/qeqklfIr0kR2g44roBTOvT9eR26SVIlBO6RF0uP62ZfUH+smMPiQ/u7frSVFa2c67+OvwI1t8ZNcNvmGUXJB0vobeJ2hW3Romko2TJmt9Jne4nPiG5Dc6QyCLT/wCnuFu9SqfqrlB8WOo+FNT/ABS9SE7HYPusKh51PpPQgBL+Pdql/G8m5qgqiePnnqyNiIiTKRERAEREAREQBERAEREAiu1S3wdcf9Myp8MpWwT6chLjx9b4asP+mfwlRpG2HYTH1H1r9jVh+j7kXxUWqnzP4mV3tDhyWDnYjl4ba+UsXGRZwZyMoa19RzHXSwvp66dJyKvY9GEnGKaVlXwGCNRrDQc/AeM7OIY3OyBfcX3fvcs39PjO/Hju6QRQBmYZrC1xfbylfJ9ssRe21+fIfE6DwvOF6Wrcu/C+NpksTqBaasTjEcXHJiCLE2uQeXK5Y3lJpk5t9/mBpf1Iv6yW4TVYVBY2zAi/jsJ291ZU8WzceSVxlPOjAXvb9D5SqBcrEG/X/YfD/KJcrW0+e15HYjhxLXUA63tt6fOH8E4OuSD/AGa5JPry16jpffzk3wnCXU1CSBsttD5+UzpcNzH6QgD7I8ANCfUSRIA0UWHT0A/Kcp+SUpprYxLTLhOBOJrrT5E6nov1z/LcX6ss567chudvGXnsJwru6ZrMPaqD2f3N838R1/dCScI6mZc+TRC/JaFW2g2n2Ims8cREQBERAEREAREQBERAEREA5OLLehVHWm34GUuoPojL5WW6kdQR8pTe4vTt4flMfUrdM04Hszi7Q4MhfEG/odVPw081MgqLz0PiXDTXoKy++FGm2YW1Qnl1B5HwJnn2LommTvvYgixB5gjkR0iUdLNvTZVJU+TTjaJdCL67/PT8pXK9M72sf0CfhpLOlUGfTRQjVbzj3dmqL0qipLqxtsBYfK3yAkjgELVFA5OTfwveS/7FSv7nrf5frpN1JQvuqF8t/A3+M5R1z8H2sNd7ai/PS+tvG158pk/M/Dl67zICYkyV7UVqO9n0zXUq2mFbEASQ4B2fqYxsx9mmDYt5bgX0ZvDYc/skk29hKUYK5cG3stwU4upmcfRL73jzCDxIIv0U/eBHpqrbQTTgsIlFBTpjKq7D5kknUkm5JOpJm+aYR0o8jNleSViIiTKRERAEREAREQBERAEREAREQD4ZDpg7C3h+UmZgEkJw1Eoyoxwosij7o/CR3GeBJiLt7r2tnAvccg6/WHzFzYi8kTWVSFLAE7Ca8Rigt9QLbsxsq+Z6+ElSaphNp2jzPi/Z+rhySVsv2hqnnm+r/FbzMjTWK+8LX2PI+R5z1ihxNCBqb3AICkam2mv7y3HK84sTg8HULEol81mKAoxJ6sliet+mspeH2Zuh1kltNHmYxo6zI45esvadl8FUUVArgNsMzXOp5Nc8p10ex2FX6jf9xx/pYCR7Ui38bj9mecftl9gT5C86MDw+vif7pCQfrDVf5r5fS956dh+BYdCCtGncbMyhmH8TXMkZJYfcql136UU7gvYhUs1dsx+wpNv4n0J8gF8by3UqYUBVAAAsABYADYADYTOJcopcGLJklN3JiIidICIiAIiIAiIgCIiAIiIAiIgCIiAIiIBxYnAZ3D35bdbba9Iq4HNcXtcH2tL3OmnIDY+Ol52xB22RycIQbZvj4sdOnvHWczYR8xtRp2DHLe21zrbN5chv6SaiDupnNgqRCgsqq53ygDn4enMzpiIIiIiAIiIAiIgCIiAIiIAiIgCIiAIiIAiIgCIiAIiIAiIgCIiAIiIAiIgCIiAIiIAiIgCIiAf/2Q==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1272" name="Picture 8" descr="http://www.home-remedies-for-you.com/health-images/kidney-stones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338"/>
            <a:ext cx="8847138" cy="646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79</Words>
  <Application>Microsoft Office PowerPoint</Application>
  <PresentationFormat>On-screen Show (4:3)</PresentationFormat>
  <Paragraphs>37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Urinary system imaging</vt:lpstr>
      <vt:lpstr>Kub(plain x rays)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nephrocalcinosis</vt:lpstr>
      <vt:lpstr>PowerPoint Presentation</vt:lpstr>
      <vt:lpstr>PowerPoint Presentation</vt:lpstr>
      <vt:lpstr>PowerPoint Presentation</vt:lpstr>
      <vt:lpstr>PowerPoint Presentation</vt:lpstr>
      <vt:lpstr>Renal stones</vt:lpstr>
      <vt:lpstr>PowerPoint Presentation</vt:lpstr>
      <vt:lpstr>PowerPoint Presentation</vt:lpstr>
      <vt:lpstr>PowerPoint Presentation</vt:lpstr>
      <vt:lpstr>ivp</vt:lpstr>
      <vt:lpstr>PowerPoint Presentation</vt:lpstr>
      <vt:lpstr>PowerPoint Presentation</vt:lpstr>
      <vt:lpstr>PowerPoint Presentation</vt:lpstr>
      <vt:lpstr>PowerPoint Presentation</vt:lpstr>
      <vt:lpstr>hydronephrosis</vt:lpstr>
      <vt:lpstr>PowerPoint Presentation</vt:lpstr>
      <vt:lpstr>2)</vt:lpstr>
      <vt:lpstr>PowerPoint Presentation</vt:lpstr>
      <vt:lpstr>Filling defect</vt:lpstr>
      <vt:lpstr>PowerPoint Presentation</vt:lpstr>
      <vt:lpstr>PowerPoint Presentation</vt:lpstr>
      <vt:lpstr>PowerPoint Presentation</vt:lpstr>
      <vt:lpstr>PowerPoint Presentation</vt:lpstr>
      <vt:lpstr>hyperparathyroidism</vt:lpstr>
      <vt:lpstr>PowerPoint Presentation</vt:lpstr>
      <vt:lpstr>d. 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rays</dc:title>
  <dc:creator>Hayam Hebah</dc:creator>
  <cp:lastModifiedBy>Hayam Hebah</cp:lastModifiedBy>
  <cp:revision>18</cp:revision>
  <dcterms:created xsi:type="dcterms:W3CDTF">2006-08-16T00:00:00Z</dcterms:created>
  <dcterms:modified xsi:type="dcterms:W3CDTF">2016-04-26T08:45:10Z</dcterms:modified>
</cp:coreProperties>
</file>