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GIT examination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</a:t>
            </a:r>
            <a:r>
              <a:rPr lang="en-US" dirty="0" smtClean="0"/>
              <a:t>. </a:t>
            </a:r>
            <a:r>
              <a:rPr lang="en-US" dirty="0" err="1" smtClean="0"/>
              <a:t>Hayam</a:t>
            </a:r>
            <a:r>
              <a:rPr lang="en-US" dirty="0" smtClean="0"/>
              <a:t> </a:t>
            </a:r>
            <a:r>
              <a:rPr lang="en-US" dirty="0" err="1" smtClean="0"/>
              <a:t>Hebah</a:t>
            </a:r>
            <a:endParaRPr lang="en-US" dirty="0" smtClean="0"/>
          </a:p>
          <a:p>
            <a:r>
              <a:rPr lang="en-US" dirty="0" smtClean="0"/>
              <a:t>Associate professor </a:t>
            </a:r>
          </a:p>
          <a:p>
            <a:r>
              <a:rPr lang="en-US" dirty="0" smtClean="0"/>
              <a:t>Al </a:t>
            </a:r>
            <a:r>
              <a:rPr lang="en-US" dirty="0" err="1" smtClean="0"/>
              <a:t>Maarefa</a:t>
            </a:r>
            <a:r>
              <a:rPr lang="en-US" dirty="0" smtClean="0"/>
              <a:t> college.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taking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Personal history</a:t>
            </a:r>
          </a:p>
          <a:p>
            <a:r>
              <a:rPr lang="en-US" dirty="0" smtClean="0"/>
              <a:t>Complaint: main symptom (1 or max 2)+duration</a:t>
            </a:r>
          </a:p>
          <a:p>
            <a:r>
              <a:rPr lang="en-US" dirty="0" smtClean="0"/>
              <a:t>HPI.</a:t>
            </a:r>
          </a:p>
          <a:p>
            <a:r>
              <a:rPr lang="en-US" dirty="0" smtClean="0"/>
              <a:t>other systems involved</a:t>
            </a:r>
          </a:p>
          <a:p>
            <a:r>
              <a:rPr lang="en-US" dirty="0" smtClean="0"/>
              <a:t>Past history</a:t>
            </a:r>
          </a:p>
          <a:p>
            <a:r>
              <a:rPr lang="en-US" dirty="0" smtClean="0"/>
              <a:t>Social history and occupational history</a:t>
            </a:r>
          </a:p>
          <a:p>
            <a:r>
              <a:rPr lang="en-US" dirty="0" smtClean="0"/>
              <a:t>Family history</a:t>
            </a:r>
          </a:p>
          <a:p>
            <a:r>
              <a:rPr lang="en-US" dirty="0" smtClean="0"/>
              <a:t>Drug history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86800" cy="5897563"/>
          </a:xfrm>
        </p:spPr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HPI: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Upper GIT symptoms</a:t>
            </a:r>
            <a:r>
              <a:rPr lang="en-US" dirty="0" smtClean="0"/>
              <a:t>: dyspepsia- </a:t>
            </a:r>
            <a:r>
              <a:rPr lang="en-US" dirty="0" err="1" smtClean="0"/>
              <a:t>epigastric</a:t>
            </a:r>
            <a:r>
              <a:rPr lang="en-US" dirty="0" smtClean="0"/>
              <a:t> pain-nausea-vomiting- hematemesis-melena-appetite-heartburn-dysphagia-painful mouth lesions-halitosis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Lower GIT symptoms</a:t>
            </a:r>
            <a:r>
              <a:rPr lang="en-US" dirty="0" smtClean="0"/>
              <a:t>: diarrhea-constipation-</a:t>
            </a:r>
            <a:r>
              <a:rPr lang="en-US" dirty="0" err="1" smtClean="0"/>
              <a:t>dysentry</a:t>
            </a:r>
            <a:r>
              <a:rPr lang="en-US" dirty="0" smtClean="0"/>
              <a:t>-</a:t>
            </a:r>
            <a:r>
              <a:rPr lang="en-US" dirty="0" err="1" smtClean="0"/>
              <a:t>flatulance</a:t>
            </a:r>
            <a:r>
              <a:rPr lang="en-US" dirty="0" smtClean="0"/>
              <a:t>-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Others</a:t>
            </a:r>
            <a:r>
              <a:rPr lang="en-US" dirty="0" smtClean="0"/>
              <a:t>: jaundice-fever-urinary symptoms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 alarm features: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Any patient starting to c/o after  being 50 years old.</a:t>
            </a:r>
          </a:p>
          <a:p>
            <a:r>
              <a:rPr lang="en-US" dirty="0" smtClean="0"/>
              <a:t>Persistent vomiting</a:t>
            </a:r>
          </a:p>
          <a:p>
            <a:r>
              <a:rPr lang="en-US" dirty="0" smtClean="0"/>
              <a:t>Dysphagia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Weight loss</a:t>
            </a:r>
          </a:p>
          <a:p>
            <a:r>
              <a:rPr lang="en-US" dirty="0" smtClean="0"/>
              <a:t>GI bleeding</a:t>
            </a:r>
          </a:p>
          <a:p>
            <a:r>
              <a:rPr lang="en-US" dirty="0" smtClean="0"/>
              <a:t>Anemia </a:t>
            </a:r>
          </a:p>
          <a:p>
            <a:r>
              <a:rPr lang="en-US" dirty="0" smtClean="0"/>
              <a:t>Painless, watery high volume diarrhea</a:t>
            </a:r>
          </a:p>
          <a:p>
            <a:r>
              <a:rPr lang="en-US" dirty="0" smtClean="0"/>
              <a:t>Nocturnal symptoms disturbing sleep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17811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Urinary symptoms: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Pain</a:t>
            </a:r>
            <a:r>
              <a:rPr lang="en-US" dirty="0" smtClean="0"/>
              <a:t>: loin pain – ureteral colic-dysuria- </a:t>
            </a:r>
            <a:r>
              <a:rPr lang="en-US" dirty="0" err="1" smtClean="0"/>
              <a:t>strangury</a:t>
            </a:r>
            <a:r>
              <a:rPr lang="en-US" dirty="0" smtClean="0"/>
              <a:t>- </a:t>
            </a:r>
            <a:r>
              <a:rPr lang="en-US" dirty="0" err="1" smtClean="0"/>
              <a:t>perineal</a:t>
            </a:r>
            <a:r>
              <a:rPr lang="en-US" dirty="0" smtClean="0"/>
              <a:t> and rectal pain- testicular pain in groin or lower abdomen.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Storage symptoms</a:t>
            </a:r>
            <a:r>
              <a:rPr lang="en-US" dirty="0" smtClean="0"/>
              <a:t>: frequency-urgency-</a:t>
            </a:r>
            <a:r>
              <a:rPr lang="en-US" dirty="0" err="1" smtClean="0"/>
              <a:t>nocturia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Voiding symptoms</a:t>
            </a:r>
            <a:r>
              <a:rPr lang="en-US" dirty="0" smtClean="0"/>
              <a:t>: hesitancy</a:t>
            </a:r>
          </a:p>
          <a:p>
            <a:r>
              <a:rPr lang="en-US" dirty="0" smtClean="0"/>
              <a:t>Incontinence-dribbling after </a:t>
            </a:r>
            <a:r>
              <a:rPr lang="en-US" dirty="0" err="1" smtClean="0"/>
              <a:t>micturition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Urine volume abnormalities</a:t>
            </a:r>
            <a:r>
              <a:rPr lang="en-US" dirty="0" smtClean="0"/>
              <a:t>: </a:t>
            </a:r>
            <a:r>
              <a:rPr lang="en-US" dirty="0" smtClean="0"/>
              <a:t>polyuria –oliguria -anuria- </a:t>
            </a:r>
            <a:r>
              <a:rPr lang="en-US" dirty="0" err="1" smtClean="0"/>
              <a:t>pneumaturia</a:t>
            </a:r>
            <a:r>
              <a:rPr lang="en-US" dirty="0" smtClean="0"/>
              <a:t>-hematuria-proteinuria</a:t>
            </a: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Examination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General</a:t>
            </a:r>
          </a:p>
          <a:p>
            <a:r>
              <a:rPr lang="en-US" dirty="0" smtClean="0"/>
              <a:t>Local : -inspection</a:t>
            </a:r>
          </a:p>
          <a:p>
            <a:pPr>
              <a:buNone/>
            </a:pPr>
            <a:r>
              <a:rPr lang="en-US" dirty="0" smtClean="0"/>
              <a:t>                - palpation: *superficial</a:t>
            </a:r>
          </a:p>
          <a:p>
            <a:pPr>
              <a:buNone/>
            </a:pPr>
            <a:r>
              <a:rPr lang="en-US" dirty="0" smtClean="0"/>
              <a:t>                                      *deep</a:t>
            </a:r>
          </a:p>
          <a:p>
            <a:pPr>
              <a:buNone/>
            </a:pPr>
            <a:r>
              <a:rPr lang="en-US" dirty="0" smtClean="0"/>
              <a:t>                                       *organs</a:t>
            </a:r>
          </a:p>
          <a:p>
            <a:pPr>
              <a:buNone/>
            </a:pPr>
            <a:r>
              <a:rPr lang="en-US" dirty="0" smtClean="0"/>
              <a:t>                 - percussion</a:t>
            </a:r>
          </a:p>
          <a:p>
            <a:pPr>
              <a:buNone/>
            </a:pPr>
            <a:r>
              <a:rPr lang="en-US" dirty="0" smtClean="0"/>
              <a:t>                 - auscultation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 &amp;PV</a:t>
            </a: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mage.img.full.high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381000"/>
            <a:ext cx="8991600" cy="6477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172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GIT examination</vt:lpstr>
      <vt:lpstr>History taking</vt:lpstr>
      <vt:lpstr>PowerPoint Presentation</vt:lpstr>
      <vt:lpstr>GI alarm features:</vt:lpstr>
      <vt:lpstr>Urinary symptoms:</vt:lpstr>
      <vt:lpstr>Examination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GIT examination</dc:title>
  <dc:creator>hayam</dc:creator>
  <cp:lastModifiedBy>Hayam Hebah</cp:lastModifiedBy>
  <cp:revision>13</cp:revision>
  <dcterms:created xsi:type="dcterms:W3CDTF">2006-08-16T00:00:00Z</dcterms:created>
  <dcterms:modified xsi:type="dcterms:W3CDTF">2016-01-17T08:12:09Z</dcterms:modified>
</cp:coreProperties>
</file>