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4" r:id="rId4"/>
    <p:sldId id="266" r:id="rId5"/>
    <p:sldId id="268" r:id="rId6"/>
    <p:sldId id="270" r:id="rId7"/>
    <p:sldId id="272" r:id="rId8"/>
    <p:sldId id="274" r:id="rId9"/>
    <p:sldId id="276" r:id="rId10"/>
    <p:sldId id="278" r:id="rId11"/>
    <p:sldId id="280" r:id="rId12"/>
    <p:sldId id="282"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10A397-6287-4AF0-AFAE-250340D7FE8B}"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105995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0A397-6287-4AF0-AFAE-250340D7FE8B}"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381101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0A397-6287-4AF0-AFAE-250340D7FE8B}"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353067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0A397-6287-4AF0-AFAE-250340D7FE8B}"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53371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0A397-6287-4AF0-AFAE-250340D7FE8B}"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141611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0A397-6287-4AF0-AFAE-250340D7FE8B}"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342933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10A397-6287-4AF0-AFAE-250340D7FE8B}" type="datetimeFigureOut">
              <a:rPr lang="en-US" smtClean="0"/>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365064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0A397-6287-4AF0-AFAE-250340D7FE8B}" type="datetimeFigureOut">
              <a:rPr lang="en-US" smtClean="0"/>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415172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0A397-6287-4AF0-AFAE-250340D7FE8B}" type="datetimeFigureOut">
              <a:rPr lang="en-US" smtClean="0"/>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286877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0A397-6287-4AF0-AFAE-250340D7FE8B}"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1805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0A397-6287-4AF0-AFAE-250340D7FE8B}"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A957B-B06F-4D88-92A6-11D9204AD4EC}" type="slidenum">
              <a:rPr lang="en-US" smtClean="0"/>
              <a:t>‹#›</a:t>
            </a:fld>
            <a:endParaRPr lang="en-US"/>
          </a:p>
        </p:txBody>
      </p:sp>
    </p:spTree>
    <p:extLst>
      <p:ext uri="{BB962C8B-B14F-4D97-AF65-F5344CB8AC3E}">
        <p14:creationId xmlns:p14="http://schemas.microsoft.com/office/powerpoint/2010/main" val="119949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A397-6287-4AF0-AFAE-250340D7FE8B}" type="datetimeFigureOut">
              <a:rPr lang="en-US" smtClean="0"/>
              <a:t>12/5/2014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A957B-B06F-4D88-92A6-11D9204AD4EC}" type="slidenum">
              <a:rPr lang="en-US" smtClean="0"/>
              <a:t>‹#›</a:t>
            </a:fld>
            <a:endParaRPr lang="en-US"/>
          </a:p>
        </p:txBody>
      </p:sp>
    </p:spTree>
    <p:extLst>
      <p:ext uri="{BB962C8B-B14F-4D97-AF65-F5344CB8AC3E}">
        <p14:creationId xmlns:p14="http://schemas.microsoft.com/office/powerpoint/2010/main" val="1003725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Emergency Airway Algorithm </a:t>
            </a:r>
            <a:endParaRPr lang="en-US" b="1" dirty="0"/>
          </a:p>
        </p:txBody>
      </p:sp>
      <p:sp>
        <p:nvSpPr>
          <p:cNvPr id="3" name="Subtitle 2"/>
          <p:cNvSpPr>
            <a:spLocks noGrp="1"/>
          </p:cNvSpPr>
          <p:nvPr>
            <p:ph type="subTitle" idx="1"/>
          </p:nvPr>
        </p:nvSpPr>
        <p:spPr/>
        <p:txBody>
          <a:bodyPr>
            <a:normAutofit fontScale="77500" lnSpcReduction="20000"/>
          </a:bodyPr>
          <a:lstStyle/>
          <a:p>
            <a:r>
              <a:rPr lang="en-US" dirty="0" smtClean="0"/>
              <a:t>Abdullah </a:t>
            </a:r>
            <a:r>
              <a:rPr lang="en-US" dirty="0" err="1" smtClean="0"/>
              <a:t>Alsakka</a:t>
            </a:r>
            <a:endParaRPr lang="en-US" dirty="0" smtClean="0"/>
          </a:p>
          <a:p>
            <a:r>
              <a:rPr lang="en-US" dirty="0" smtClean="0"/>
              <a:t>EM. Consultant</a:t>
            </a:r>
          </a:p>
          <a:p>
            <a:r>
              <a:rPr lang="en-US" dirty="0" smtClean="0"/>
              <a:t>Head of Arab Board for Emergency </a:t>
            </a:r>
            <a:r>
              <a:rPr lang="en-US" dirty="0"/>
              <a:t>M</a:t>
            </a:r>
            <a:r>
              <a:rPr lang="en-US" dirty="0" smtClean="0"/>
              <a:t>edicine </a:t>
            </a:r>
          </a:p>
          <a:p>
            <a:r>
              <a:rPr lang="en-US" dirty="0" smtClean="0"/>
              <a:t>King Khalid  </a:t>
            </a:r>
            <a:r>
              <a:rPr lang="en-US" dirty="0"/>
              <a:t>U</a:t>
            </a:r>
            <a:r>
              <a:rPr lang="en-US" dirty="0" smtClean="0"/>
              <a:t>niversity </a:t>
            </a:r>
            <a:r>
              <a:rPr lang="en-US" dirty="0"/>
              <a:t>H</a:t>
            </a:r>
            <a:r>
              <a:rPr lang="en-US" dirty="0" smtClean="0"/>
              <a:t>ospital</a:t>
            </a:r>
          </a:p>
          <a:p>
            <a:r>
              <a:rPr lang="en-US" dirty="0" smtClean="0"/>
              <a:t>Riyadh Saudi Arabia </a:t>
            </a:r>
            <a:endParaRPr lang="en-US" dirty="0"/>
          </a:p>
        </p:txBody>
      </p:sp>
    </p:spTree>
    <p:extLst>
      <p:ext uri="{BB962C8B-B14F-4D97-AF65-F5344CB8AC3E}">
        <p14:creationId xmlns:p14="http://schemas.microsoft.com/office/powerpoint/2010/main" val="441919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3461" y="209229"/>
            <a:ext cx="4721290" cy="6489690"/>
          </a:xfrm>
        </p:spPr>
      </p:pic>
    </p:spTree>
    <p:extLst>
      <p:ext uri="{BB962C8B-B14F-4D97-AF65-F5344CB8AC3E}">
        <p14:creationId xmlns:p14="http://schemas.microsoft.com/office/powerpoint/2010/main" val="302707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
            </a:r>
            <a:r>
              <a:rPr lang="en-US" b="1" dirty="0" smtClean="0"/>
              <a:t>onclusions</a:t>
            </a:r>
            <a:endParaRPr lang="en-US" b="1" dirty="0"/>
          </a:p>
        </p:txBody>
      </p:sp>
      <p:sp>
        <p:nvSpPr>
          <p:cNvPr id="3" name="Content Placeholder 2"/>
          <p:cNvSpPr>
            <a:spLocks noGrp="1"/>
          </p:cNvSpPr>
          <p:nvPr>
            <p:ph idx="1"/>
          </p:nvPr>
        </p:nvSpPr>
        <p:spPr/>
        <p:txBody>
          <a:bodyPr/>
          <a:lstStyle/>
          <a:p>
            <a:r>
              <a:rPr lang="en-US" dirty="0" smtClean="0"/>
              <a:t>The algorithm are intended as </a:t>
            </a:r>
            <a:r>
              <a:rPr lang="en-US" dirty="0"/>
              <a:t>g</a:t>
            </a:r>
            <a:r>
              <a:rPr lang="en-US" dirty="0" smtClean="0"/>
              <a:t>uide line only </a:t>
            </a:r>
          </a:p>
          <a:p>
            <a:r>
              <a:rPr lang="en-US" dirty="0" smtClean="0"/>
              <a:t>Understanding the fundamental concept of the difficult and failed airway</a:t>
            </a:r>
          </a:p>
          <a:p>
            <a:r>
              <a:rPr lang="en-US" dirty="0" smtClean="0"/>
              <a:t>Identification of the difficult, recognition of the crash airway and the use of RSI as airway management method of choice for the most emergency intubations which will result in successful airway management with minimal morbidity.      </a:t>
            </a:r>
            <a:endParaRPr lang="en-US" dirty="0"/>
          </a:p>
        </p:txBody>
      </p:sp>
    </p:spTree>
    <p:extLst>
      <p:ext uri="{BB962C8B-B14F-4D97-AF65-F5344CB8AC3E}">
        <p14:creationId xmlns:p14="http://schemas.microsoft.com/office/powerpoint/2010/main" val="4192670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8524" y="9578"/>
            <a:ext cx="9033132" cy="6811100"/>
          </a:xfr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948" y="3371845"/>
            <a:ext cx="38103" cy="114310"/>
          </a:xfrm>
          <a:prstGeom prst="rect">
            <a:avLst/>
          </a:prstGeom>
        </p:spPr>
      </p:pic>
    </p:spTree>
    <p:extLst>
      <p:ext uri="{BB962C8B-B14F-4D97-AF65-F5344CB8AC3E}">
        <p14:creationId xmlns:p14="http://schemas.microsoft.com/office/powerpoint/2010/main" val="3511681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Evidence for Algorithms</a:t>
            </a:r>
            <a:endParaRPr lang="en-US" b="1" dirty="0"/>
          </a:p>
        </p:txBody>
      </p:sp>
      <p:sp>
        <p:nvSpPr>
          <p:cNvPr id="3" name="Content Placeholder 2"/>
          <p:cNvSpPr>
            <a:spLocks noGrp="1"/>
          </p:cNvSpPr>
          <p:nvPr>
            <p:ph idx="1"/>
          </p:nvPr>
        </p:nvSpPr>
        <p:spPr/>
        <p:txBody>
          <a:bodyPr/>
          <a:lstStyle/>
          <a:p>
            <a:r>
              <a:rPr lang="en-US" dirty="0" smtClean="0"/>
              <a:t>There no systemized data supporting the algorithm </a:t>
            </a:r>
          </a:p>
          <a:p>
            <a:r>
              <a:rPr lang="en-US" dirty="0" smtClean="0"/>
              <a:t>The algorithms are the result of careful review of the American society of anesthesiologists difficult airway algorithm and comprise knowledge and experience of the editors who functioned as an expert panel in this regard. </a:t>
            </a:r>
          </a:p>
          <a:p>
            <a:r>
              <a:rPr lang="en-US" dirty="0" smtClean="0"/>
              <a:t>They are designed to help guide a consistent approach to both common and uncommon management situations        </a:t>
            </a:r>
            <a:endParaRPr lang="en-US" dirty="0"/>
          </a:p>
        </p:txBody>
      </p:sp>
    </p:spTree>
    <p:extLst>
      <p:ext uri="{BB962C8B-B14F-4D97-AF65-F5344CB8AC3E}">
        <p14:creationId xmlns:p14="http://schemas.microsoft.com/office/powerpoint/2010/main" val="3124455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a:t>
            </a:r>
            <a:endParaRPr lang="en-US" b="1" dirty="0"/>
          </a:p>
        </p:txBody>
      </p:sp>
      <p:sp>
        <p:nvSpPr>
          <p:cNvPr id="3" name="Content Placeholder 2"/>
          <p:cNvSpPr>
            <a:spLocks noGrp="1"/>
          </p:cNvSpPr>
          <p:nvPr>
            <p:ph idx="1"/>
          </p:nvPr>
        </p:nvSpPr>
        <p:spPr/>
        <p:txBody>
          <a:bodyPr/>
          <a:lstStyle/>
          <a:p>
            <a:r>
              <a:rPr lang="en-US" dirty="0" smtClean="0"/>
              <a:t>Introduction </a:t>
            </a:r>
          </a:p>
          <a:p>
            <a:r>
              <a:rPr lang="en-US" dirty="0" smtClean="0"/>
              <a:t>Emergency Airway </a:t>
            </a:r>
            <a:r>
              <a:rPr lang="en-US" dirty="0"/>
              <a:t>A</a:t>
            </a:r>
            <a:r>
              <a:rPr lang="en-US" dirty="0" smtClean="0"/>
              <a:t>lgorithm </a:t>
            </a:r>
          </a:p>
          <a:p>
            <a:r>
              <a:rPr lang="en-US" dirty="0" smtClean="0"/>
              <a:t>The Crash </a:t>
            </a:r>
            <a:r>
              <a:rPr lang="en-US" dirty="0"/>
              <a:t>A</a:t>
            </a:r>
            <a:r>
              <a:rPr lang="en-US" dirty="0" smtClean="0"/>
              <a:t>irway Algorithm</a:t>
            </a:r>
          </a:p>
          <a:p>
            <a:r>
              <a:rPr lang="en-US" dirty="0" smtClean="0"/>
              <a:t>The Difficult </a:t>
            </a:r>
            <a:r>
              <a:rPr lang="en-US" dirty="0"/>
              <a:t>A</a:t>
            </a:r>
            <a:r>
              <a:rPr lang="en-US" dirty="0" smtClean="0"/>
              <a:t>irway </a:t>
            </a:r>
            <a:r>
              <a:rPr lang="en-US" dirty="0"/>
              <a:t>A</a:t>
            </a:r>
            <a:r>
              <a:rPr lang="en-US" dirty="0" smtClean="0"/>
              <a:t>lgorithm </a:t>
            </a:r>
          </a:p>
          <a:p>
            <a:r>
              <a:rPr lang="en-US" dirty="0" smtClean="0"/>
              <a:t>The Failed </a:t>
            </a:r>
            <a:r>
              <a:rPr lang="en-US" dirty="0"/>
              <a:t>A</a:t>
            </a:r>
            <a:r>
              <a:rPr lang="en-US" dirty="0" smtClean="0"/>
              <a:t>irway </a:t>
            </a:r>
            <a:r>
              <a:rPr lang="en-US" dirty="0"/>
              <a:t>A</a:t>
            </a:r>
            <a:r>
              <a:rPr lang="en-US" dirty="0" smtClean="0"/>
              <a:t>lgorithm </a:t>
            </a:r>
          </a:p>
          <a:p>
            <a:r>
              <a:rPr lang="en-US" dirty="0" smtClean="0"/>
              <a:t>Conclusions </a:t>
            </a:r>
          </a:p>
          <a:p>
            <a:r>
              <a:rPr lang="en-US" dirty="0" smtClean="0"/>
              <a:t>Evidence for the algorithm    </a:t>
            </a:r>
            <a:endParaRPr lang="en-US" dirty="0"/>
          </a:p>
        </p:txBody>
      </p:sp>
    </p:spTree>
    <p:extLst>
      <p:ext uri="{BB962C8B-B14F-4D97-AF65-F5344CB8AC3E}">
        <p14:creationId xmlns:p14="http://schemas.microsoft.com/office/powerpoint/2010/main" val="2509249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Emergency </a:t>
            </a:r>
            <a:r>
              <a:rPr lang="en-US" b="1" dirty="0"/>
              <a:t>Airway Algorithm</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Key question 1: Is the crash airway? </a:t>
            </a:r>
          </a:p>
          <a:p>
            <a:r>
              <a:rPr lang="en-US" dirty="0" smtClean="0"/>
              <a:t>Key question 2: Is the difficult airway? </a:t>
            </a:r>
          </a:p>
          <a:p>
            <a:r>
              <a:rPr lang="en-US" dirty="0" smtClean="0"/>
              <a:t>Critical action: Perform RSI.* </a:t>
            </a:r>
          </a:p>
          <a:p>
            <a:r>
              <a:rPr lang="en-US" dirty="0" smtClean="0"/>
              <a:t>Key question 3: Was intubated successful?</a:t>
            </a:r>
          </a:p>
          <a:p>
            <a:r>
              <a:rPr lang="en-US" dirty="0" smtClean="0"/>
              <a:t>Key question 4: Can the patient oxygenation be maintained?</a:t>
            </a:r>
          </a:p>
          <a:p>
            <a:r>
              <a:rPr lang="en-US" dirty="0" smtClean="0"/>
              <a:t>Key question 5: Have three attempts at </a:t>
            </a:r>
            <a:r>
              <a:rPr lang="en-US" dirty="0" err="1" smtClean="0"/>
              <a:t>orotrachial</a:t>
            </a:r>
            <a:r>
              <a:rPr lang="en-US" dirty="0" smtClean="0"/>
              <a:t> intubation made by an experienced operator    </a:t>
            </a:r>
          </a:p>
        </p:txBody>
      </p:sp>
    </p:spTree>
    <p:extLst>
      <p:ext uri="{BB962C8B-B14F-4D97-AF65-F5344CB8AC3E}">
        <p14:creationId xmlns:p14="http://schemas.microsoft.com/office/powerpoint/2010/main" val="1860885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0072"/>
            <a:ext cx="8241289" cy="6050486"/>
          </a:xfrm>
          <a:prstGeom prst="rect">
            <a:avLst/>
          </a:prstGeom>
        </p:spPr>
      </p:pic>
    </p:spTree>
    <p:extLst>
      <p:ext uri="{BB962C8B-B14F-4D97-AF65-F5344CB8AC3E}">
        <p14:creationId xmlns:p14="http://schemas.microsoft.com/office/powerpoint/2010/main" val="280143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Crash </a:t>
            </a:r>
            <a:r>
              <a:rPr lang="en-US" b="1" dirty="0"/>
              <a:t>A</a:t>
            </a:r>
            <a:r>
              <a:rPr lang="en-US" b="1" dirty="0" smtClean="0"/>
              <a:t>irway </a:t>
            </a:r>
            <a:r>
              <a:rPr lang="en-US" b="1" dirty="0"/>
              <a:t>A</a:t>
            </a:r>
            <a:r>
              <a:rPr lang="en-US" b="1" dirty="0" smtClean="0"/>
              <a:t>lgorithm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Entering the crash airway algorithm indicate that one has unconscious, unresponsive patient with immediate need for airway management </a:t>
            </a:r>
          </a:p>
          <a:p>
            <a:r>
              <a:rPr lang="en-US" dirty="0" smtClean="0"/>
              <a:t>Critical action: Intubate immediately </a:t>
            </a:r>
          </a:p>
          <a:p>
            <a:r>
              <a:rPr lang="en-US" dirty="0" smtClean="0"/>
              <a:t>Key question 1: Was intubation successful?</a:t>
            </a:r>
          </a:p>
          <a:p>
            <a:r>
              <a:rPr lang="en-US" dirty="0" smtClean="0"/>
              <a:t>Key question 2: Is bag mask oxygenation is adequate?</a:t>
            </a:r>
          </a:p>
          <a:p>
            <a:r>
              <a:rPr lang="en-US" dirty="0" smtClean="0"/>
              <a:t>Critical action: Administer succinylcholine 2 mg/kg intravenous push </a:t>
            </a:r>
          </a:p>
          <a:p>
            <a:r>
              <a:rPr lang="en-US" dirty="0" smtClean="0"/>
              <a:t>Critical action: Attempt intubation</a:t>
            </a:r>
          </a:p>
          <a:p>
            <a:r>
              <a:rPr lang="en-US" dirty="0" smtClean="0"/>
              <a:t>Key question 3: Was intubation successful?</a:t>
            </a:r>
          </a:p>
          <a:p>
            <a:r>
              <a:rPr lang="en-US" dirty="0" smtClean="0"/>
              <a:t>Key question 4: Is oxygenation is adequate? </a:t>
            </a:r>
          </a:p>
          <a:p>
            <a:r>
              <a:rPr lang="en-US" dirty="0" smtClean="0"/>
              <a:t>Key question 5: Have been three attempt at intubation by an experienced operator?</a:t>
            </a:r>
            <a:endParaRPr lang="en-US" dirty="0"/>
          </a:p>
        </p:txBody>
      </p:sp>
    </p:spTree>
    <p:extLst>
      <p:ext uri="{BB962C8B-B14F-4D97-AF65-F5344CB8AC3E}">
        <p14:creationId xmlns:p14="http://schemas.microsoft.com/office/powerpoint/2010/main" val="250447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282" y="27518"/>
            <a:ext cx="5738325" cy="6765168"/>
          </a:xfrm>
        </p:spPr>
      </p:pic>
    </p:spTree>
    <p:extLst>
      <p:ext uri="{BB962C8B-B14F-4D97-AF65-F5344CB8AC3E}">
        <p14:creationId xmlns:p14="http://schemas.microsoft.com/office/powerpoint/2010/main" val="247161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Difficult </a:t>
            </a:r>
            <a:r>
              <a:rPr lang="en-US" b="1" dirty="0"/>
              <a:t>A</a:t>
            </a:r>
            <a:r>
              <a:rPr lang="en-US" b="1" dirty="0" smtClean="0"/>
              <a:t>irway </a:t>
            </a:r>
            <a:r>
              <a:rPr lang="en-US" b="1" dirty="0"/>
              <a:t>A</a:t>
            </a:r>
            <a:r>
              <a:rPr lang="en-US" b="1" dirty="0" smtClean="0"/>
              <a:t>lgorithm </a:t>
            </a:r>
            <a:endParaRPr lang="en-US" b="1" dirty="0"/>
          </a:p>
        </p:txBody>
      </p:sp>
      <p:sp>
        <p:nvSpPr>
          <p:cNvPr id="3" name="Content Placeholder 2"/>
          <p:cNvSpPr>
            <a:spLocks noGrp="1"/>
          </p:cNvSpPr>
          <p:nvPr>
            <p:ph idx="1"/>
          </p:nvPr>
        </p:nvSpPr>
        <p:spPr/>
        <p:txBody>
          <a:bodyPr>
            <a:normAutofit lnSpcReduction="10000"/>
          </a:bodyPr>
          <a:lstStyle/>
          <a:p>
            <a:r>
              <a:rPr lang="en-US" dirty="0" smtClean="0"/>
              <a:t>Critical action: Call for assistance</a:t>
            </a:r>
          </a:p>
          <a:p>
            <a:r>
              <a:rPr lang="en-US" dirty="0" smtClean="0"/>
              <a:t>Key question 1: Is there adequate time?</a:t>
            </a:r>
          </a:p>
          <a:p>
            <a:r>
              <a:rPr lang="en-US" dirty="0" smtClean="0"/>
              <a:t>Key question 2: Despite the presence of the difficult airway, is RSI indicated?</a:t>
            </a:r>
          </a:p>
          <a:p>
            <a:r>
              <a:rPr lang="en-US" b="1" dirty="0" smtClean="0"/>
              <a:t>RSI is often both safe and effective in a patient with an identified difficult airway but identifying the difficult airway in advance permits care planning </a:t>
            </a:r>
          </a:p>
          <a:p>
            <a:r>
              <a:rPr lang="en-US" dirty="0" smtClean="0"/>
              <a:t>Critical action: Perform wake intubation</a:t>
            </a:r>
          </a:p>
          <a:p>
            <a:r>
              <a:rPr lang="en-US" b="1" dirty="0" smtClean="0"/>
              <a:t>Awake intubation is the cornerstone of difficult airway management </a:t>
            </a:r>
          </a:p>
          <a:p>
            <a:r>
              <a:rPr lang="en-US" dirty="0" smtClean="0"/>
              <a:t>Critical action: Select an alternative approach </a:t>
            </a:r>
          </a:p>
        </p:txBody>
      </p:sp>
    </p:spTree>
    <p:extLst>
      <p:ext uri="{BB962C8B-B14F-4D97-AF65-F5344CB8AC3E}">
        <p14:creationId xmlns:p14="http://schemas.microsoft.com/office/powerpoint/2010/main" val="245865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326" y="433389"/>
            <a:ext cx="5505061" cy="5763293"/>
          </a:xfrm>
          <a:prstGeom prst="rect">
            <a:avLst/>
          </a:prstGeom>
        </p:spPr>
      </p:pic>
    </p:spTree>
    <p:extLst>
      <p:ext uri="{BB962C8B-B14F-4D97-AF65-F5344CB8AC3E}">
        <p14:creationId xmlns:p14="http://schemas.microsoft.com/office/powerpoint/2010/main" val="895797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Failed </a:t>
            </a:r>
            <a:r>
              <a:rPr lang="en-US" b="1" dirty="0"/>
              <a:t>A</a:t>
            </a:r>
            <a:r>
              <a:rPr lang="en-US" b="1" dirty="0" smtClean="0"/>
              <a:t>irway </a:t>
            </a:r>
            <a:r>
              <a:rPr lang="en-US" b="1" dirty="0"/>
              <a:t>A</a:t>
            </a:r>
            <a:r>
              <a:rPr lang="en-US" b="1" dirty="0" smtClean="0"/>
              <a:t>lgorithm</a:t>
            </a:r>
            <a:endParaRPr lang="en-US" b="1" dirty="0"/>
          </a:p>
        </p:txBody>
      </p:sp>
      <p:sp>
        <p:nvSpPr>
          <p:cNvPr id="3" name="Content Placeholder 2"/>
          <p:cNvSpPr>
            <a:spLocks noGrp="1"/>
          </p:cNvSpPr>
          <p:nvPr>
            <p:ph idx="1"/>
          </p:nvPr>
        </p:nvSpPr>
        <p:spPr/>
        <p:txBody>
          <a:bodyPr/>
          <a:lstStyle/>
          <a:p>
            <a:r>
              <a:rPr lang="en-US" dirty="0" smtClean="0"/>
              <a:t>Critical action: call for assistance </a:t>
            </a:r>
          </a:p>
          <a:p>
            <a:r>
              <a:rPr lang="en-US" dirty="0" smtClean="0"/>
              <a:t>Key question 1: Is oxygenation adequate?</a:t>
            </a:r>
          </a:p>
          <a:p>
            <a:r>
              <a:rPr lang="en-US" b="1" dirty="0" smtClean="0"/>
              <a:t>Can not intubate, can not oxygenate = </a:t>
            </a:r>
            <a:r>
              <a:rPr lang="en-US" b="1" dirty="0" err="1" smtClean="0"/>
              <a:t>cricothyrotomy</a:t>
            </a:r>
            <a:r>
              <a:rPr lang="en-US" b="1" dirty="0" smtClean="0"/>
              <a:t> in the vast majority of circumstance</a:t>
            </a:r>
          </a:p>
          <a:p>
            <a:r>
              <a:rPr lang="en-US" dirty="0" smtClean="0"/>
              <a:t>Critical action </a:t>
            </a:r>
          </a:p>
          <a:p>
            <a:r>
              <a:rPr lang="en-US" dirty="0" smtClean="0"/>
              <a:t>Key question 2: Does the advice used result in a definitive airway?  </a:t>
            </a:r>
          </a:p>
        </p:txBody>
      </p:sp>
    </p:spTree>
    <p:extLst>
      <p:ext uri="{BB962C8B-B14F-4D97-AF65-F5344CB8AC3E}">
        <p14:creationId xmlns:p14="http://schemas.microsoft.com/office/powerpoint/2010/main" val="3716246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443</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Emergency Airway Algorithm </vt:lpstr>
      <vt:lpstr>Objectives </vt:lpstr>
      <vt:lpstr> Emergency Airway Algorithm  </vt:lpstr>
      <vt:lpstr>PowerPoint Presentation</vt:lpstr>
      <vt:lpstr>The Crash Airway Algorithm  </vt:lpstr>
      <vt:lpstr>PowerPoint Presentation</vt:lpstr>
      <vt:lpstr>The Difficult Airway Algorithm </vt:lpstr>
      <vt:lpstr>PowerPoint Presentation</vt:lpstr>
      <vt:lpstr>The Failed Airway Algorithm</vt:lpstr>
      <vt:lpstr>PowerPoint Presentation</vt:lpstr>
      <vt:lpstr>Conclusions</vt:lpstr>
      <vt:lpstr>PowerPoint Presentation</vt:lpstr>
      <vt:lpstr>Evidence for Algorithms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Airway Algorithm</dc:title>
  <dc:creator>abdullah alsakka</dc:creator>
  <cp:lastModifiedBy>abdullah alsakka</cp:lastModifiedBy>
  <cp:revision>2</cp:revision>
  <dcterms:created xsi:type="dcterms:W3CDTF">2014-12-04T21:13:14Z</dcterms:created>
  <dcterms:modified xsi:type="dcterms:W3CDTF">2014-12-04T21:35:37Z</dcterms:modified>
</cp:coreProperties>
</file>